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66" r:id="rId2"/>
    <p:sldId id="271" r:id="rId3"/>
    <p:sldId id="273" r:id="rId4"/>
    <p:sldId id="272" r:id="rId5"/>
    <p:sldId id="256" r:id="rId6"/>
    <p:sldId id="276" r:id="rId7"/>
    <p:sldId id="267" r:id="rId8"/>
    <p:sldId id="275" r:id="rId9"/>
    <p:sldId id="265" r:id="rId10"/>
    <p:sldId id="274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tudent" initials="s" lastIdx="1" clrIdx="0">
    <p:extLst>
      <p:ext uri="{19B8F6BF-5375-455C-9EA6-DF929625EA0E}">
        <p15:presenceInfo xmlns:p15="http://schemas.microsoft.com/office/powerpoint/2012/main" userId="student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979"/>
    <a:srgbClr val="FFFF93"/>
    <a:srgbClr val="DFDA00"/>
    <a:srgbClr val="FFFFFF"/>
    <a:srgbClr val="00FFFF"/>
    <a:srgbClr val="FF00FF"/>
    <a:srgbClr val="2CAE2C"/>
    <a:srgbClr val="33CC33"/>
    <a:srgbClr val="F2CF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42" autoAdjust="0"/>
    <p:restoredTop sz="94660"/>
  </p:normalViewPr>
  <p:slideViewPr>
    <p:cSldViewPr snapToGrid="0">
      <p:cViewPr>
        <p:scale>
          <a:sx n="50" d="100"/>
          <a:sy n="50" d="100"/>
        </p:scale>
        <p:origin x="1229" y="6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5AF118-D567-486F-8171-C3523884E3F3}" type="datetimeFigureOut">
              <a:rPr kumimoji="1" lang="ja-JP" altLang="en-US" smtClean="0"/>
              <a:t>2024/10/8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DC5283-EB06-438A-BC84-E1AD4E5DE82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63616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DC5283-EB06-438A-BC84-E1AD4E5DE82A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487956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DC5283-EB06-438A-BC84-E1AD4E5DE82A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212958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12652D7-F8E7-600C-1503-BCAF2BF201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5E95E410-B4AE-5B87-A13D-E9CF21F319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F2FFAF3-725C-25D8-5851-A2D936CE35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83879-BA6A-4573-AEE2-87270120BB93}" type="datetimeFigureOut">
              <a:rPr lang="en-US" smtClean="0"/>
              <a:t>10/8/2024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5E77646-52A0-02EE-3467-9E752653A7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CCDBBD4-E601-5DD5-54CF-E56E632BBF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4F14C-422A-4117-838A-5D46093DB7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8305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443F7A3-3581-D873-98BD-A198B87395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ECC68CA3-CFCE-3109-52DC-83D42D3929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CF4CAE7-7114-777D-FC8D-97BDAC4F23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83879-BA6A-4573-AEE2-87270120BB93}" type="datetimeFigureOut">
              <a:rPr lang="en-US" smtClean="0"/>
              <a:t>10/8/2024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1799AF7-5AC2-506B-9940-AD5E253548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7D6F9F2-53CC-B375-9CD6-0636EF8787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4F14C-422A-4117-838A-5D46093DB7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8011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358F51FE-C0E2-F839-848D-D42080EA54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CFE6D579-2903-F921-5EDA-05F79785C1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CD621F5-04FD-042D-88EE-FCBDF50865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83879-BA6A-4573-AEE2-87270120BB93}" type="datetimeFigureOut">
              <a:rPr lang="en-US" smtClean="0"/>
              <a:t>10/8/2024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6FAC4B2-EF0F-62DA-78FD-219AE6EA7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EBD1951-11C5-9CE1-7F87-BE901D386B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4F14C-422A-4117-838A-5D46093DB7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6715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0EB5FB3-C404-3C8A-4785-1870EA47A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727F1FB-ABC3-AF5D-0330-15CBAC079C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15EE17B-1AFF-D45F-2901-F99681D873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83879-BA6A-4573-AEE2-87270120BB93}" type="datetimeFigureOut">
              <a:rPr lang="en-US" smtClean="0"/>
              <a:t>10/8/2024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BE4EB39-F9E4-82FE-D399-2665360867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9363975-D1E3-8872-0E62-EA940FD4A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4F14C-422A-4117-838A-5D46093DB7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4381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C7711E9-CA7D-1EB3-6E33-5914A92C11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BE911F82-676D-24F2-BBDD-DA8300CF33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61BDB08-59AE-F8FE-516C-6C3946B821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83879-BA6A-4573-AEE2-87270120BB93}" type="datetimeFigureOut">
              <a:rPr lang="en-US" smtClean="0"/>
              <a:t>10/8/2024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0790D2E-2D1F-2B73-BFD2-8C40602BCC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9B262E6-4811-DB96-2802-EEC4DCFBB8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4F14C-422A-4117-838A-5D46093DB7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3417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AFB05B1-2181-E804-DE2E-85440BBFE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1ED52A2-DC88-A301-3ACC-5D45C08920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5ED61C10-9974-F7A3-13A0-3B377570DA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523D199B-6B81-7CFA-7FB2-9033447E8D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83879-BA6A-4573-AEE2-87270120BB93}" type="datetimeFigureOut">
              <a:rPr lang="en-US" smtClean="0"/>
              <a:t>10/8/2024</a:t>
            </a:fld>
            <a:endParaRPr 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E97D76FE-218B-1A8F-6C0F-EF428B30B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8D332151-AC38-D70D-32B5-1EAEA7788F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4F14C-422A-4117-838A-5D46093DB7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5183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513DDB0-FD0F-4EAA-7D4D-01611CDBCA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AE9FAA2-CBF6-962A-F35D-B0B87B2A00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71E151AF-BE14-2271-91BD-6A77040DA6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BE17349C-7CDB-C12D-9338-23CD64C52E2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35D2461F-F7CE-AC06-6DBA-1B1333A099F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1312B39B-5BA3-499D-AAEE-63133ED8F1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83879-BA6A-4573-AEE2-87270120BB93}" type="datetimeFigureOut">
              <a:rPr lang="en-US" smtClean="0"/>
              <a:t>10/8/2024</a:t>
            </a:fld>
            <a:endParaRPr 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2BF04879-2AF4-AAE0-8389-64550E653F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C1110A1F-0CF9-A54A-AF01-714C1F5659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4F14C-422A-4117-838A-5D46093DB7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2447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6BD1A6B-32CD-C6EE-ED81-58A404B13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398D4162-0775-A2BA-CFDB-5602A664BF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83879-BA6A-4573-AEE2-87270120BB93}" type="datetimeFigureOut">
              <a:rPr lang="en-US" smtClean="0"/>
              <a:t>10/8/2024</a:t>
            </a:fld>
            <a:endParaRPr 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40A45CAB-A665-2B2E-8EA2-82A2530F0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10B49A4D-02EF-784A-6631-DE274257F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4F14C-422A-4117-838A-5D46093DB7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1823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9C4C1872-C685-645A-A0BA-80593ECE11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83879-BA6A-4573-AEE2-87270120BB93}" type="datetimeFigureOut">
              <a:rPr lang="en-US" smtClean="0"/>
              <a:t>10/8/2024</a:t>
            </a:fld>
            <a:endParaRPr 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E52B2D6E-C140-00E6-EC29-DCC7CAA78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EA107E3D-1AB5-1B2D-D7E3-7EB92FA44C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4F14C-422A-4117-838A-5D46093DB7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4638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4B8B430-3545-8E41-873A-F0F6304736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8C2CCCF-2509-1880-2310-401DA4725D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E357F049-A0F4-09DE-7310-CAAC1673D1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596C4479-BECF-CDF5-619C-4DB00BB424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83879-BA6A-4573-AEE2-87270120BB93}" type="datetimeFigureOut">
              <a:rPr lang="en-US" smtClean="0"/>
              <a:t>10/8/2024</a:t>
            </a:fld>
            <a:endParaRPr 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3C7BD69F-4F50-B2D1-1EAC-9233736597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7722ADB-28B2-1A86-D91A-0A2F3FE1B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4F14C-422A-4117-838A-5D46093DB7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8136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920A60C-5725-9A3B-A8BB-3D4E191AC0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9CBD4C85-5218-7BC6-8AB3-71464AC4053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2502BD89-212D-33DA-99B1-1AE357B85E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91A38965-A2F7-4DD1-18EE-FF1ED1CD82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83879-BA6A-4573-AEE2-87270120BB93}" type="datetimeFigureOut">
              <a:rPr lang="en-US" smtClean="0"/>
              <a:t>10/8/2024</a:t>
            </a:fld>
            <a:endParaRPr 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3C89E40C-28C0-3F75-0E1A-467D69D500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1A83B7FC-6101-8677-C4C3-8F580C5D4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4F14C-422A-4117-838A-5D46093DB7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7953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34000"/>
            <a:lum/>
          </a:blip>
          <a:srcRect/>
          <a:stretch>
            <a:fillRect l="-12000" r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20CEEDF2-5D6A-3412-27E5-8A563C73A4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E739336D-344E-59AC-D83C-FB5E72E596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0505D398-B560-7A9E-497C-7103A7D154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3683879-BA6A-4573-AEE2-87270120BB93}" type="datetimeFigureOut">
              <a:rPr lang="en-US" smtClean="0"/>
              <a:t>10/8/2024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8235B85-98F4-6BA6-A4FC-6417CDFA03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4F595E5-B22E-C9EB-BD12-48A60A5728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8D4F14C-422A-4117-838A-5D46093DB7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8907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.png"/><Relationship Id="rId7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12.png"/><Relationship Id="rId4" Type="http://schemas.openxmlformats.org/officeDocument/2006/relationships/image" Target="../media/image7.png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11" Type="http://schemas.openxmlformats.org/officeDocument/2006/relationships/image" Target="../media/image21.png"/><Relationship Id="rId5" Type="http://schemas.microsoft.com/office/2007/relationships/hdphoto" Target="../media/hdphoto3.wdp"/><Relationship Id="rId10" Type="http://schemas.openxmlformats.org/officeDocument/2006/relationships/image" Target="../media/image20.png"/><Relationship Id="rId4" Type="http://schemas.openxmlformats.org/officeDocument/2006/relationships/image" Target="../media/image17.png"/><Relationship Id="rId9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7.png"/><Relationship Id="rId7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3.png"/><Relationship Id="rId4" Type="http://schemas.microsoft.com/office/2007/relationships/hdphoto" Target="../media/hdphoto3.wdp"/><Relationship Id="rId9" Type="http://schemas.microsoft.com/office/2007/relationships/hdphoto" Target="../media/hdphoto4.wdp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6.jpeg"/><Relationship Id="rId7" Type="http://schemas.microsoft.com/office/2007/relationships/hdphoto" Target="../media/hdphoto4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10" Type="http://schemas.openxmlformats.org/officeDocument/2006/relationships/image" Target="../media/image30.png"/><Relationship Id="rId4" Type="http://schemas.openxmlformats.org/officeDocument/2006/relationships/image" Target="../media/image27.png"/><Relationship Id="rId9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33.jpeg"/><Relationship Id="rId9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図 10" descr="挿絵, 光 が含まれている画像&#10;&#10;自動的に生成された説明">
            <a:extLst>
              <a:ext uri="{FF2B5EF4-FFF2-40B4-BE49-F238E27FC236}">
                <a16:creationId xmlns:a16="http://schemas.microsoft.com/office/drawing/2014/main" id="{4E02797C-F144-82B3-4043-0F48F4AAC9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17" t="22778" r="11250" b="17963"/>
          <a:stretch/>
        </p:blipFill>
        <p:spPr>
          <a:xfrm>
            <a:off x="-78658" y="1389050"/>
            <a:ext cx="12349315" cy="2102011"/>
          </a:xfrm>
          <a:prstGeom prst="rect">
            <a:avLst/>
          </a:prstGeom>
        </p:spPr>
      </p:pic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5006C5B6-CA50-77A3-E4AA-76B20D767272}"/>
              </a:ext>
            </a:extLst>
          </p:cNvPr>
          <p:cNvSpPr txBox="1"/>
          <p:nvPr/>
        </p:nvSpPr>
        <p:spPr>
          <a:xfrm>
            <a:off x="4059224" y="156265"/>
            <a:ext cx="407355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6600"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defRPr>
            </a:lvl1pPr>
          </a:lstStyle>
          <a:p>
            <a:pPr algn="ctr"/>
            <a:r>
              <a:rPr lang="ja-JP" altLang="en-US" dirty="0"/>
              <a:t>チーム相馬</a:t>
            </a:r>
            <a:endParaRPr lang="en-US" altLang="ja-JP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8533F50-E6E7-2A02-7E11-E3621A4E741B}"/>
              </a:ext>
            </a:extLst>
          </p:cNvPr>
          <p:cNvSpPr txBox="1"/>
          <p:nvPr/>
        </p:nvSpPr>
        <p:spPr>
          <a:xfrm>
            <a:off x="7567762" y="3615851"/>
            <a:ext cx="346761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6600"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defRPr>
            </a:lvl1pPr>
          </a:lstStyle>
          <a:p>
            <a:pPr algn="ctr"/>
            <a:r>
              <a:rPr lang="ja-JP" altLang="en-US" sz="4800" dirty="0">
                <a:effectLst>
                  <a:glow rad="88900">
                    <a:schemeClr val="bg1"/>
                  </a:glow>
                </a:effectLst>
              </a:rPr>
              <a:t>佐久間 優香</a:t>
            </a:r>
            <a:endParaRPr lang="en-US" altLang="ja-JP" sz="4800" dirty="0">
              <a:effectLst>
                <a:glow rad="88900">
                  <a:schemeClr val="bg1"/>
                </a:glow>
              </a:effectLst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2DC33A2E-94D0-EF49-F233-E741FEA1D3DE}"/>
              </a:ext>
            </a:extLst>
          </p:cNvPr>
          <p:cNvSpPr txBox="1"/>
          <p:nvPr/>
        </p:nvSpPr>
        <p:spPr>
          <a:xfrm>
            <a:off x="1299549" y="3615851"/>
            <a:ext cx="285206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6600"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defRPr>
            </a:lvl1pPr>
          </a:lstStyle>
          <a:p>
            <a:pPr algn="ctr"/>
            <a:r>
              <a:rPr lang="ja-JP" altLang="en-US" sz="4800" dirty="0">
                <a:effectLst>
                  <a:glow rad="88900">
                    <a:schemeClr val="bg1"/>
                  </a:glow>
                </a:effectLst>
              </a:rPr>
              <a:t>今村 晃大</a:t>
            </a:r>
            <a:endParaRPr lang="en-US" altLang="ja-JP" sz="4800" dirty="0">
              <a:effectLst>
                <a:glow rad="88900">
                  <a:schemeClr val="bg1"/>
                </a:glow>
              </a:effectLst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E4F61F3A-EC77-5C9F-2A3D-4874E7FFEB02}"/>
              </a:ext>
            </a:extLst>
          </p:cNvPr>
          <p:cNvSpPr txBox="1"/>
          <p:nvPr/>
        </p:nvSpPr>
        <p:spPr>
          <a:xfrm>
            <a:off x="1299549" y="4872513"/>
            <a:ext cx="285206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6600"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defRPr>
            </a:lvl1pPr>
          </a:lstStyle>
          <a:p>
            <a:pPr algn="ctr"/>
            <a:r>
              <a:rPr lang="ja-JP" altLang="en-US" sz="4800" dirty="0">
                <a:effectLst>
                  <a:glow rad="88900">
                    <a:schemeClr val="bg1"/>
                  </a:glow>
                </a:effectLst>
              </a:rPr>
              <a:t>相馬 靜雅</a:t>
            </a:r>
            <a:endParaRPr lang="en-US" altLang="ja-JP" sz="4800" dirty="0">
              <a:effectLst>
                <a:glow rad="88900">
                  <a:schemeClr val="bg1"/>
                </a:glow>
              </a:effectLst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09752F7C-E695-61CB-D783-01977FA981B7}"/>
              </a:ext>
            </a:extLst>
          </p:cNvPr>
          <p:cNvSpPr txBox="1"/>
          <p:nvPr/>
        </p:nvSpPr>
        <p:spPr>
          <a:xfrm>
            <a:off x="4587545" y="3615851"/>
            <a:ext cx="285206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6600"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defRPr>
            </a:lvl1pPr>
          </a:lstStyle>
          <a:p>
            <a:pPr algn="ctr"/>
            <a:r>
              <a:rPr lang="ja-JP" altLang="en-US" sz="4800" dirty="0">
                <a:effectLst>
                  <a:glow rad="88900">
                    <a:schemeClr val="bg1"/>
                  </a:glow>
                </a:effectLst>
              </a:rPr>
              <a:t>小笠原 彪</a:t>
            </a:r>
            <a:endParaRPr lang="en-US" altLang="ja-JP" sz="4800" dirty="0">
              <a:effectLst>
                <a:glow rad="88900">
                  <a:schemeClr val="bg1"/>
                </a:glow>
              </a:effectLst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8D1F0CD3-C635-6864-B82C-4B238BE547EB}"/>
              </a:ext>
            </a:extLst>
          </p:cNvPr>
          <p:cNvSpPr txBox="1"/>
          <p:nvPr/>
        </p:nvSpPr>
        <p:spPr>
          <a:xfrm>
            <a:off x="4587544" y="4872515"/>
            <a:ext cx="285206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6600"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defRPr>
            </a:lvl1pPr>
          </a:lstStyle>
          <a:p>
            <a:pPr algn="ctr"/>
            <a:r>
              <a:rPr lang="ja-JP" altLang="en-US" sz="4800" dirty="0">
                <a:effectLst>
                  <a:glow rad="88900">
                    <a:schemeClr val="bg1"/>
                  </a:glow>
                </a:effectLst>
              </a:rPr>
              <a:t>髙田 佳依</a:t>
            </a:r>
            <a:endParaRPr lang="en-US" altLang="ja-JP" sz="4800" dirty="0">
              <a:effectLst>
                <a:glow rad="88900">
                  <a:schemeClr val="bg1"/>
                </a:glow>
              </a:effectLst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62EBF019-81AC-152F-0566-5CEF23ED533C}"/>
              </a:ext>
            </a:extLst>
          </p:cNvPr>
          <p:cNvSpPr txBox="1"/>
          <p:nvPr/>
        </p:nvSpPr>
        <p:spPr>
          <a:xfrm>
            <a:off x="7875540" y="4872514"/>
            <a:ext cx="285206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6600"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defRPr>
            </a:lvl1pPr>
          </a:lstStyle>
          <a:p>
            <a:pPr algn="ctr"/>
            <a:r>
              <a:rPr lang="ja-JP" altLang="en-US" sz="4800" dirty="0">
                <a:effectLst>
                  <a:glow rad="88900">
                    <a:schemeClr val="bg1"/>
                  </a:glow>
                </a:effectLst>
              </a:rPr>
              <a:t>藤田 勇一</a:t>
            </a:r>
            <a:endParaRPr lang="en-US" altLang="ja-JP" sz="4800" dirty="0">
              <a:effectLst>
                <a:glow rad="88900">
                  <a:schemeClr val="bg1"/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22419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4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4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4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4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4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3" grpId="0" uiExpand="1" build="p"/>
      <p:bldP spid="5" grpId="0" uiExpand="1" build="p"/>
      <p:bldP spid="6" grpId="0" uiExpand="1" build="p"/>
      <p:bldP spid="7" grpId="0" uiExpand="1" build="p"/>
      <p:bldP spid="8" grpId="0" uiExpand="1" build="p"/>
      <p:bldP spid="9" grpId="0" uiExpand="1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203026D5-F43B-41A2-82BE-B13D43F7ADB6}"/>
              </a:ext>
            </a:extLst>
          </p:cNvPr>
          <p:cNvSpPr txBox="1"/>
          <p:nvPr/>
        </p:nvSpPr>
        <p:spPr>
          <a:xfrm>
            <a:off x="1110500" y="0"/>
            <a:ext cx="9970999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6600"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defRPr>
            </a:lvl1pPr>
          </a:lstStyle>
          <a:p>
            <a:pPr algn="ctr"/>
            <a:r>
              <a:rPr lang="ja-JP" altLang="en-US" sz="11500" dirty="0"/>
              <a:t>アピールポイント</a:t>
            </a:r>
            <a:endParaRPr lang="en-US" altLang="ja-JP" sz="11500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2D364207-34C5-41D9-9F09-907976569931}"/>
              </a:ext>
            </a:extLst>
          </p:cNvPr>
          <p:cNvSpPr txBox="1"/>
          <p:nvPr/>
        </p:nvSpPr>
        <p:spPr>
          <a:xfrm>
            <a:off x="390751" y="5679126"/>
            <a:ext cx="11410496" cy="3046988"/>
          </a:xfrm>
          <a:prstGeom prst="rect">
            <a:avLst/>
          </a:prstGeom>
          <a:noFill/>
          <a:effectLst>
            <a:glow rad="127000">
              <a:schemeClr val="accent5">
                <a:lumMod val="40000"/>
                <a:lumOff val="60000"/>
              </a:schemeClr>
            </a:glow>
          </a:effectLst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6600"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defRPr>
            </a:lvl1pPr>
          </a:lstStyle>
          <a:p>
            <a:pPr algn="ctr"/>
            <a:r>
              <a:rPr lang="ja-JP" altLang="en-US" sz="4800" dirty="0"/>
              <a:t>自分の行動で</a:t>
            </a:r>
            <a:r>
              <a:rPr lang="ja-JP" altLang="en-US" sz="48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モテ</a:t>
            </a:r>
            <a:r>
              <a:rPr lang="ja-JP" altLang="en-US" sz="4800" dirty="0" err="1"/>
              <a:t>て</a:t>
            </a:r>
            <a:r>
              <a:rPr lang="ja-JP" altLang="en-US" sz="4800" dirty="0"/>
              <a:t>いく</a:t>
            </a:r>
            <a:r>
              <a:rPr lang="ja-JP" altLang="en-US" sz="4800" dirty="0">
                <a:solidFill>
                  <a:srgbClr val="FF0000"/>
                </a:solidFill>
              </a:rPr>
              <a:t>優越感</a:t>
            </a:r>
            <a:endParaRPr lang="en-US" altLang="ja-JP" sz="4800" dirty="0">
              <a:solidFill>
                <a:srgbClr val="FF0000"/>
              </a:solidFill>
            </a:endParaRPr>
          </a:p>
          <a:p>
            <a:pPr algn="ctr"/>
            <a:r>
              <a:rPr lang="ja-JP" altLang="en-US" sz="48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モテアクション</a:t>
            </a:r>
            <a:r>
              <a:rPr lang="ja-JP" altLang="en-US" sz="4800" dirty="0"/>
              <a:t>が加わったことによる</a:t>
            </a:r>
            <a:r>
              <a:rPr lang="ja-JP" altLang="en-US" sz="4800" dirty="0">
                <a:solidFill>
                  <a:srgbClr val="FF0000"/>
                </a:solidFill>
              </a:rPr>
              <a:t>駆け引き</a:t>
            </a:r>
            <a:endParaRPr lang="en-US" altLang="ja-JP" sz="4800" dirty="0">
              <a:solidFill>
                <a:srgbClr val="FF0000"/>
              </a:solidFill>
            </a:endParaRPr>
          </a:p>
          <a:p>
            <a:pPr algn="ctr"/>
            <a:endParaRPr lang="en-US" altLang="ja-JP" sz="4800" dirty="0">
              <a:solidFill>
                <a:srgbClr val="FF0000"/>
              </a:solidFill>
            </a:endParaRPr>
          </a:p>
          <a:p>
            <a:pPr algn="ctr"/>
            <a:endParaRPr lang="en-US" altLang="ja-JP" sz="4800" dirty="0">
              <a:solidFill>
                <a:srgbClr val="FF0000"/>
              </a:solidFill>
            </a:endParaRPr>
          </a:p>
        </p:txBody>
      </p:sp>
      <p:grpSp>
        <p:nvGrpSpPr>
          <p:cNvPr id="12" name="グループ化 11">
            <a:extLst>
              <a:ext uri="{FF2B5EF4-FFF2-40B4-BE49-F238E27FC236}">
                <a16:creationId xmlns:a16="http://schemas.microsoft.com/office/drawing/2014/main" id="{77593285-344F-0782-180E-331494AAB1F6}"/>
              </a:ext>
            </a:extLst>
          </p:cNvPr>
          <p:cNvGrpSpPr/>
          <p:nvPr/>
        </p:nvGrpSpPr>
        <p:grpSpPr>
          <a:xfrm>
            <a:off x="553063" y="2298453"/>
            <a:ext cx="10649138" cy="1294432"/>
            <a:chOff x="349303" y="5159838"/>
            <a:chExt cx="10649138" cy="1294432"/>
          </a:xfrm>
        </p:grpSpPr>
        <p:sp>
          <p:nvSpPr>
            <p:cNvPr id="4" name="テキスト ボックス 3">
              <a:extLst>
                <a:ext uri="{FF2B5EF4-FFF2-40B4-BE49-F238E27FC236}">
                  <a16:creationId xmlns:a16="http://schemas.microsoft.com/office/drawing/2014/main" id="{31A5D74B-2BA2-9592-F897-AF02FB0EBC28}"/>
                </a:ext>
              </a:extLst>
            </p:cNvPr>
            <p:cNvSpPr txBox="1"/>
            <p:nvPr/>
          </p:nvSpPr>
          <p:spPr>
            <a:xfrm>
              <a:off x="349303" y="5458391"/>
              <a:ext cx="3760966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6600">
                  <a:effectLst>
                    <a:glow rad="88900">
                      <a:schemeClr val="bg1"/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GP創英角ｺﾞｼｯｸUB" panose="020B0900000000000000" pitchFamily="50" charset="-128"/>
                  <a:ea typeface="HGP創英角ｺﾞｼｯｸUB" panose="020B0900000000000000" pitchFamily="50" charset="-128"/>
                </a:defRPr>
              </a:lvl1pPr>
            </a:lstStyle>
            <a:p>
              <a:r>
                <a:rPr lang="ja-JP" altLang="en-US" sz="4800" dirty="0"/>
                <a:t>自分の行動で</a:t>
              </a:r>
              <a:endParaRPr lang="en-US" altLang="ja-JP" sz="4800" dirty="0"/>
            </a:p>
          </p:txBody>
        </p:sp>
        <p:pic>
          <p:nvPicPr>
            <p:cNvPr id="6" name="図 5" descr="弓 が含まれている画像&#10;&#10;自動的に生成された説明">
              <a:extLst>
                <a:ext uri="{FF2B5EF4-FFF2-40B4-BE49-F238E27FC236}">
                  <a16:creationId xmlns:a16="http://schemas.microsoft.com/office/drawing/2014/main" id="{C575FDFB-0408-4147-22FD-9A683AA7D4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677" t="10450" r="25950" b="10998"/>
            <a:stretch/>
          </p:blipFill>
          <p:spPr>
            <a:xfrm>
              <a:off x="3851397" y="5159838"/>
              <a:ext cx="2365308" cy="119724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51000"/>
                </a:prstClr>
              </a:outerShdw>
            </a:effectLst>
          </p:spPr>
        </p:pic>
        <p:sp>
          <p:nvSpPr>
            <p:cNvPr id="7" name="テキスト ボックス 6">
              <a:extLst>
                <a:ext uri="{FF2B5EF4-FFF2-40B4-BE49-F238E27FC236}">
                  <a16:creationId xmlns:a16="http://schemas.microsoft.com/office/drawing/2014/main" id="{35F2833D-38C8-24D2-CAFA-05949C26027C}"/>
                </a:ext>
              </a:extLst>
            </p:cNvPr>
            <p:cNvSpPr txBox="1"/>
            <p:nvPr/>
          </p:nvSpPr>
          <p:spPr>
            <a:xfrm>
              <a:off x="5968297" y="5458391"/>
              <a:ext cx="1705916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6600">
                  <a:effectLst>
                    <a:glow rad="88900">
                      <a:schemeClr val="bg1"/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GP創英角ｺﾞｼｯｸUB" panose="020B0900000000000000" pitchFamily="50" charset="-128"/>
                  <a:ea typeface="HGP創英角ｺﾞｼｯｸUB" panose="020B0900000000000000" pitchFamily="50" charset="-128"/>
                </a:defRPr>
              </a:lvl1pPr>
            </a:lstStyle>
            <a:p>
              <a:r>
                <a:rPr lang="ja-JP" altLang="en-US" sz="4800" dirty="0"/>
                <a:t>ていく</a:t>
              </a:r>
              <a:endParaRPr lang="en-US" altLang="ja-JP" sz="4800" dirty="0"/>
            </a:p>
          </p:txBody>
        </p:sp>
        <p:pic>
          <p:nvPicPr>
            <p:cNvPr id="11" name="図 10" descr="テーブル が含まれている画像&#10;&#10;自動的に生成された説明">
              <a:extLst>
                <a:ext uri="{FF2B5EF4-FFF2-40B4-BE49-F238E27FC236}">
                  <a16:creationId xmlns:a16="http://schemas.microsoft.com/office/drawing/2014/main" id="{386D7987-28F1-1E41-A550-34002004FA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217" t="12914" r="18925" b="9961"/>
            <a:stretch/>
          </p:blipFill>
          <p:spPr>
            <a:xfrm>
              <a:off x="7542370" y="5159838"/>
              <a:ext cx="3456071" cy="1294432"/>
            </a:xfrm>
            <a:prstGeom prst="rect">
              <a:avLst/>
            </a:prstGeom>
          </p:spPr>
        </p:pic>
      </p:grp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23C95750-7CFF-B3F5-A942-1717A86E54EB}"/>
              </a:ext>
            </a:extLst>
          </p:cNvPr>
          <p:cNvSpPr txBox="1"/>
          <p:nvPr/>
        </p:nvSpPr>
        <p:spPr>
          <a:xfrm>
            <a:off x="133396" y="3389896"/>
            <a:ext cx="588654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8800" i="1" dirty="0">
                <a:gradFill>
                  <a:gsLst>
                    <a:gs pos="100000">
                      <a:srgbClr val="FF00FF"/>
                    </a:gs>
                    <a:gs pos="49000">
                      <a:schemeClr val="accent5">
                        <a:lumMod val="20000"/>
                        <a:lumOff val="80000"/>
                      </a:schemeClr>
                    </a:gs>
                    <a:gs pos="0">
                      <a:srgbClr val="FF00FF"/>
                    </a:gs>
                  </a:gsLst>
                  <a:lin ang="5400000" scaled="1"/>
                </a:gradFill>
                <a:effectLst>
                  <a:glow rad="101600">
                    <a:srgbClr val="FFFF00"/>
                  </a:glow>
                  <a:outerShdw blurRad="38100" dist="38100" dir="2400000" sx="101000" sy="101000" algn="tl">
                    <a:srgbClr val="000000"/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モテ</a:t>
            </a:r>
            <a:r>
              <a:rPr lang="en-US" altLang="ja-JP" sz="8800" i="1" dirty="0">
                <a:gradFill>
                  <a:gsLst>
                    <a:gs pos="100000">
                      <a:srgbClr val="FF00FF"/>
                    </a:gs>
                    <a:gs pos="49000">
                      <a:schemeClr val="accent5">
                        <a:lumMod val="20000"/>
                        <a:lumOff val="80000"/>
                      </a:schemeClr>
                    </a:gs>
                    <a:gs pos="0">
                      <a:srgbClr val="FF00FF"/>
                    </a:gs>
                  </a:gsLst>
                  <a:lin ang="5400000" scaled="1"/>
                </a:gradFill>
                <a:effectLst>
                  <a:glow rad="101600">
                    <a:srgbClr val="FFFF00"/>
                  </a:glow>
                  <a:outerShdw blurRad="38100" dist="38100" dir="2400000" sx="101000" sy="101000" algn="tl">
                    <a:srgbClr val="000000"/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ACTION</a:t>
            </a:r>
            <a:endParaRPr lang="en-US" sz="8800" i="1" dirty="0">
              <a:gradFill>
                <a:gsLst>
                  <a:gs pos="100000">
                    <a:srgbClr val="FF00FF"/>
                  </a:gs>
                  <a:gs pos="49000">
                    <a:schemeClr val="accent5">
                      <a:lumMod val="20000"/>
                      <a:lumOff val="80000"/>
                    </a:schemeClr>
                  </a:gs>
                  <a:gs pos="0">
                    <a:srgbClr val="FF00FF"/>
                  </a:gs>
                </a:gsLst>
                <a:lin ang="5400000" scaled="1"/>
              </a:gradFill>
              <a:effectLst>
                <a:glow rad="101600">
                  <a:srgbClr val="FFFF00"/>
                </a:glow>
                <a:outerShdw blurRad="38100" dist="38100" dir="2400000" sx="101000" sy="101000" algn="tl">
                  <a:srgbClr val="000000"/>
                </a:outerShdw>
              </a:effectLst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0889EDA9-706D-D97D-CD66-4ED8CFA57371}"/>
              </a:ext>
            </a:extLst>
          </p:cNvPr>
          <p:cNvSpPr txBox="1"/>
          <p:nvPr/>
        </p:nvSpPr>
        <p:spPr>
          <a:xfrm>
            <a:off x="6155149" y="3912344"/>
            <a:ext cx="575670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6600"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defRPr>
            </a:lvl1pPr>
          </a:lstStyle>
          <a:p>
            <a:r>
              <a:rPr lang="ja-JP" altLang="en-US" sz="4800" dirty="0"/>
              <a:t>による更なる駆け引き</a:t>
            </a:r>
            <a:endParaRPr lang="en-US" altLang="ja-JP" sz="4800" dirty="0"/>
          </a:p>
        </p:txBody>
      </p:sp>
    </p:spTree>
    <p:extLst>
      <p:ext uri="{BB962C8B-B14F-4D97-AF65-F5344CB8AC3E}">
        <p14:creationId xmlns:p14="http://schemas.microsoft.com/office/powerpoint/2010/main" val="37152495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図 11" descr="ボックス, 挿絵 が含まれている画像&#10;&#10;自動的に生成された説明">
            <a:extLst>
              <a:ext uri="{FF2B5EF4-FFF2-40B4-BE49-F238E27FC236}">
                <a16:creationId xmlns:a16="http://schemas.microsoft.com/office/drawing/2014/main" id="{8D9A2B1B-8008-1F54-ADB5-CB0FFB78B1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08" t="10642" r="5916" b="11440"/>
          <a:stretch/>
        </p:blipFill>
        <p:spPr>
          <a:xfrm>
            <a:off x="-71120" y="1832741"/>
            <a:ext cx="9347200" cy="2544481"/>
          </a:xfrm>
          <a:prstGeom prst="rect">
            <a:avLst/>
          </a:prstGeom>
          <a:effectLst>
            <a:outerShdw blurRad="50800" dist="50800" dir="2400000" algn="tl" rotWithShape="0">
              <a:prstClr val="black">
                <a:alpha val="32000"/>
              </a:prstClr>
            </a:outerShdw>
          </a:effectLst>
        </p:spPr>
      </p:pic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DD3DF1DB-8AEF-A182-2F45-E000DBE59F59}"/>
              </a:ext>
            </a:extLst>
          </p:cNvPr>
          <p:cNvSpPr txBox="1"/>
          <p:nvPr/>
        </p:nvSpPr>
        <p:spPr>
          <a:xfrm>
            <a:off x="4020526" y="3981888"/>
            <a:ext cx="7808549" cy="3154710"/>
          </a:xfrm>
          <a:prstGeom prst="rect">
            <a:avLst/>
          </a:prstGeom>
          <a:effectLst>
            <a:outerShdw blurRad="50800" dist="50800" dir="2400000" sx="101000" sy="101000" algn="tl" rotWithShape="0">
              <a:prstClr val="black">
                <a:alpha val="87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ja-JP" altLang="en-US" sz="16600" b="1" dirty="0"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行書体" panose="03000600000000000000" pitchFamily="66" charset="-128"/>
                <a:ea typeface="HGP行書体" panose="03000600000000000000" pitchFamily="66" charset="-128"/>
              </a:rPr>
              <a:t>の</a:t>
            </a:r>
            <a:r>
              <a:rPr lang="ja-JP" altLang="en-US" sz="19900" b="1" dirty="0"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行書体" panose="03000600000000000000" pitchFamily="66" charset="-128"/>
                <a:ea typeface="HGP行書体" panose="03000600000000000000" pitchFamily="66" charset="-128"/>
              </a:rPr>
              <a:t>　</a:t>
            </a:r>
            <a:r>
              <a:rPr lang="ja-JP" altLang="en-US" sz="16600" b="1" dirty="0"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行書体" panose="03000600000000000000" pitchFamily="66" charset="-128"/>
                <a:ea typeface="HGP行書体" panose="03000600000000000000" pitchFamily="66" charset="-128"/>
              </a:rPr>
              <a:t>　　を</a:t>
            </a:r>
            <a:endParaRPr lang="en-US" sz="19900" b="1" dirty="0">
              <a:effectLst>
                <a:glow rad="88900">
                  <a:schemeClr val="bg1"/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P行書体" panose="03000600000000000000" pitchFamily="66" charset="-128"/>
              <a:ea typeface="HGP行書体" panose="03000600000000000000" pitchFamily="66" charset="-128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74F22055-4D81-4FAA-BD42-26CF1A1ADB86}"/>
              </a:ext>
            </a:extLst>
          </p:cNvPr>
          <p:cNvSpPr txBox="1"/>
          <p:nvPr/>
        </p:nvSpPr>
        <p:spPr>
          <a:xfrm>
            <a:off x="4295667" y="116736"/>
            <a:ext cx="3600666" cy="1107996"/>
          </a:xfrm>
          <a:prstGeom prst="rect">
            <a:avLst/>
          </a:prstGeom>
          <a:noFill/>
          <a:effectLst>
            <a:glow rad="127000">
              <a:schemeClr val="bg1"/>
            </a:glow>
          </a:effectLst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6000"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defRPr>
            </a:lvl1pPr>
          </a:lstStyle>
          <a:p>
            <a:r>
              <a:rPr lang="ja-JP" altLang="en-US" sz="6600" dirty="0"/>
              <a:t>コンセプト</a:t>
            </a:r>
            <a:endParaRPr lang="en-US" altLang="ja-JP" sz="6600" dirty="0"/>
          </a:p>
        </p:txBody>
      </p:sp>
      <p:pic>
        <p:nvPicPr>
          <p:cNvPr id="14" name="図 13" descr="弓 が含まれている画像&#10;&#10;自動的に生成された説明">
            <a:extLst>
              <a:ext uri="{FF2B5EF4-FFF2-40B4-BE49-F238E27FC236}">
                <a16:creationId xmlns:a16="http://schemas.microsoft.com/office/drawing/2014/main" id="{DB2C8342-7BA5-B9FF-85D8-E9B66246C7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87" t="7897" r="24840" b="13691"/>
          <a:stretch/>
        </p:blipFill>
        <p:spPr>
          <a:xfrm>
            <a:off x="5420113" y="4075754"/>
            <a:ext cx="5420146" cy="2665510"/>
          </a:xfrm>
          <a:prstGeom prst="rect">
            <a:avLst/>
          </a:prstGeom>
          <a:effectLst>
            <a:outerShdw blurRad="50800" dist="50800" dir="2400000" algn="tl" rotWithShape="0">
              <a:prstClr val="black">
                <a:alpha val="28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569807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27D46A4E-4579-40D1-A2D6-64D1D9167E34}"/>
              </a:ext>
            </a:extLst>
          </p:cNvPr>
          <p:cNvSpPr txBox="1"/>
          <p:nvPr/>
        </p:nvSpPr>
        <p:spPr>
          <a:xfrm>
            <a:off x="210414" y="-440625"/>
            <a:ext cx="11771171" cy="70173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45000" b="1" dirty="0">
                <a:solidFill>
                  <a:schemeClr val="tx1">
                    <a:alpha val="44000"/>
                  </a:schemeClr>
                </a:solidFill>
                <a:effectLst>
                  <a:glow rad="88900">
                    <a:schemeClr val="bg1">
                      <a:alpha val="43000"/>
                    </a:schemeClr>
                  </a:glow>
                </a:effectLst>
                <a:latin typeface="HGP行書体" panose="03000600000000000000" pitchFamily="66" charset="-128"/>
                <a:ea typeface="HGP行書体" panose="03000600000000000000" pitchFamily="66" charset="-128"/>
              </a:rPr>
              <a:t>概要</a:t>
            </a:r>
            <a:endParaRPr lang="en-US" sz="45000" b="1" dirty="0">
              <a:solidFill>
                <a:schemeClr val="tx1">
                  <a:alpha val="44000"/>
                </a:schemeClr>
              </a:solidFill>
              <a:effectLst>
                <a:glow rad="88900">
                  <a:schemeClr val="bg1">
                    <a:alpha val="43000"/>
                  </a:schemeClr>
                </a:glow>
              </a:effectLst>
              <a:latin typeface="HGP行書体" panose="03000600000000000000" pitchFamily="66" charset="-128"/>
              <a:ea typeface="HGP行書体" panose="03000600000000000000" pitchFamily="66" charset="-128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48CB3224-B1F9-4BA2-BEC6-7F84A220182D}"/>
              </a:ext>
            </a:extLst>
          </p:cNvPr>
          <p:cNvSpPr txBox="1"/>
          <p:nvPr/>
        </p:nvSpPr>
        <p:spPr>
          <a:xfrm>
            <a:off x="0" y="457353"/>
            <a:ext cx="12192000" cy="5943294"/>
          </a:xfrm>
          <a:prstGeom prst="rect">
            <a:avLst/>
          </a:prstGeom>
          <a:noFill/>
          <a:effectLst>
            <a:glow rad="101600">
              <a:schemeClr val="bg1"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fontAlgn="base">
              <a:lnSpc>
                <a:spcPts val="5800"/>
              </a:lnSpc>
            </a:pPr>
            <a:r>
              <a:rPr lang="ja-JP" altLang="en-US" sz="4000" dirty="0">
                <a:effectLst>
                  <a:glow rad="1016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明朝E" panose="02020900000000000000" pitchFamily="18" charset="-128"/>
                <a:ea typeface="HGS明朝E" panose="02020900000000000000" pitchFamily="18" charset="-128"/>
              </a:rPr>
              <a:t>「俺はただ、普通の高校生活を送りたかったんだ。でも、気づいたんだよ。普通じゃダメなんだって。この学園で、トップを目指すためには</a:t>
            </a:r>
            <a:r>
              <a:rPr lang="en-US" altLang="ja-JP" sz="4000" dirty="0">
                <a:effectLst>
                  <a:glow rad="1016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明朝E" panose="02020900000000000000" pitchFamily="18" charset="-128"/>
                <a:ea typeface="HGS明朝E" panose="02020900000000000000" pitchFamily="18" charset="-128"/>
              </a:rPr>
              <a:t>――</a:t>
            </a:r>
            <a:r>
              <a:rPr lang="ja-JP" altLang="en-US" sz="4000" dirty="0">
                <a:effectLst>
                  <a:glow rad="1016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明朝E" panose="02020900000000000000" pitchFamily="18" charset="-128"/>
                <a:ea typeface="HGS明朝E" panose="02020900000000000000" pitchFamily="18" charset="-128"/>
              </a:rPr>
              <a:t>そう、</a:t>
            </a:r>
            <a:r>
              <a:rPr lang="en-US" altLang="ja-JP" sz="4000" dirty="0">
                <a:effectLst>
                  <a:glow rad="1016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明朝E" panose="02020900000000000000" pitchFamily="18" charset="-128"/>
                <a:ea typeface="HGS明朝E" panose="02020900000000000000" pitchFamily="18" charset="-128"/>
              </a:rPr>
              <a:t>『</a:t>
            </a:r>
            <a:r>
              <a:rPr lang="ja-JP" altLang="en-US" sz="4000" dirty="0">
                <a:solidFill>
                  <a:srgbClr val="FF0000"/>
                </a:solidFill>
                <a:effectLst>
                  <a:glow rad="1016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明朝E" panose="02020900000000000000" pitchFamily="18" charset="-128"/>
                <a:ea typeface="HGS明朝E" panose="02020900000000000000" pitchFamily="18" charset="-128"/>
              </a:rPr>
              <a:t>モテ</a:t>
            </a:r>
            <a:r>
              <a:rPr lang="en-US" altLang="ja-JP" sz="4000" dirty="0">
                <a:effectLst>
                  <a:glow rad="1016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明朝E" panose="02020900000000000000" pitchFamily="18" charset="-128"/>
                <a:ea typeface="HGS明朝E" panose="02020900000000000000" pitchFamily="18" charset="-128"/>
              </a:rPr>
              <a:t>』</a:t>
            </a:r>
            <a:r>
              <a:rPr lang="ja-JP" altLang="en-US" sz="4000" dirty="0">
                <a:effectLst>
                  <a:glow rad="1016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明朝E" panose="02020900000000000000" pitchFamily="18" charset="-128"/>
                <a:ea typeface="HGS明朝E" panose="02020900000000000000" pitchFamily="18" charset="-128"/>
              </a:rPr>
              <a:t>なきゃいけない！スポーツも勉強も、全部完璧にこなしても、モテなきゃ意味がない！俺は決めた。必ずこの学園の頂点、いや</a:t>
            </a:r>
            <a:r>
              <a:rPr lang="en-US" altLang="ja-JP" sz="4000" dirty="0">
                <a:effectLst>
                  <a:glow rad="1016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明朝E" panose="02020900000000000000" pitchFamily="18" charset="-128"/>
                <a:ea typeface="HGS明朝E" panose="02020900000000000000" pitchFamily="18" charset="-128"/>
              </a:rPr>
              <a:t>『</a:t>
            </a:r>
            <a:r>
              <a:rPr lang="ja-JP" altLang="en-US" sz="4000" dirty="0">
                <a:solidFill>
                  <a:srgbClr val="FF0000"/>
                </a:solidFill>
                <a:effectLst>
                  <a:glow rad="1016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明朝E" panose="02020900000000000000" pitchFamily="18" charset="-128"/>
                <a:ea typeface="HGS明朝E" panose="02020900000000000000" pitchFamily="18" charset="-128"/>
              </a:rPr>
              <a:t>モテ王</a:t>
            </a:r>
            <a:r>
              <a:rPr lang="en-US" altLang="ja-JP" sz="4000" dirty="0">
                <a:effectLst>
                  <a:glow rad="1016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明朝E" panose="02020900000000000000" pitchFamily="18" charset="-128"/>
                <a:ea typeface="HGS明朝E" panose="02020900000000000000" pitchFamily="18" charset="-128"/>
              </a:rPr>
              <a:t>』</a:t>
            </a:r>
            <a:r>
              <a:rPr lang="ja-JP" altLang="en-US" sz="4000" dirty="0">
                <a:effectLst>
                  <a:glow rad="1016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明朝E" panose="02020900000000000000" pitchFamily="18" charset="-128"/>
                <a:ea typeface="HGS明朝E" panose="02020900000000000000" pitchFamily="18" charset="-128"/>
              </a:rPr>
              <a:t>の座に就いてみせる！待ってろよ、学園の全員！俺の輝く魅力で、君たちを虜にしてやるんだからな！」</a:t>
            </a:r>
          </a:p>
        </p:txBody>
      </p:sp>
    </p:spTree>
    <p:extLst>
      <p:ext uri="{BB962C8B-B14F-4D97-AF65-F5344CB8AC3E}">
        <p14:creationId xmlns:p14="http://schemas.microsoft.com/office/powerpoint/2010/main" val="3210539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図 27" descr="ロゴ が含まれている画像&#10;&#10;自動的に生成された説明">
            <a:extLst>
              <a:ext uri="{FF2B5EF4-FFF2-40B4-BE49-F238E27FC236}">
                <a16:creationId xmlns:a16="http://schemas.microsoft.com/office/drawing/2014/main" id="{729830E5-AA5F-4C27-A94F-85E08CB5717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99" r="27755"/>
          <a:stretch/>
        </p:blipFill>
        <p:spPr>
          <a:xfrm>
            <a:off x="6588585" y="3103767"/>
            <a:ext cx="5706101" cy="3632952"/>
          </a:xfrm>
          <a:prstGeom prst="rect">
            <a:avLst/>
          </a:prstGeom>
        </p:spPr>
      </p:pic>
      <p:grpSp>
        <p:nvGrpSpPr>
          <p:cNvPr id="32" name="グループ化 31">
            <a:extLst>
              <a:ext uri="{FF2B5EF4-FFF2-40B4-BE49-F238E27FC236}">
                <a16:creationId xmlns:a16="http://schemas.microsoft.com/office/drawing/2014/main" id="{8370566F-6E73-8EB6-21A9-167AEF5A30BF}"/>
              </a:ext>
            </a:extLst>
          </p:cNvPr>
          <p:cNvGrpSpPr/>
          <p:nvPr/>
        </p:nvGrpSpPr>
        <p:grpSpPr>
          <a:xfrm>
            <a:off x="7818496" y="730383"/>
            <a:ext cx="4091044" cy="3291934"/>
            <a:chOff x="7704350" y="582439"/>
            <a:chExt cx="4497132" cy="3618701"/>
          </a:xfrm>
          <a:effectLst>
            <a:glow rad="254000">
              <a:schemeClr val="bg1">
                <a:alpha val="60000"/>
              </a:schemeClr>
            </a:glow>
          </a:effectLst>
        </p:grpSpPr>
        <p:pic>
          <p:nvPicPr>
            <p:cNvPr id="19" name="Picture 8">
              <a:extLst>
                <a:ext uri="{FF2B5EF4-FFF2-40B4-BE49-F238E27FC236}">
                  <a16:creationId xmlns:a16="http://schemas.microsoft.com/office/drawing/2014/main" id="{6C01C36B-479B-0324-A07F-3463BD512A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8245470" y="878230"/>
              <a:ext cx="1404751" cy="250662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61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図 28">
              <a:extLst>
                <a:ext uri="{FF2B5EF4-FFF2-40B4-BE49-F238E27FC236}">
                  <a16:creationId xmlns:a16="http://schemas.microsoft.com/office/drawing/2014/main" id="{680D7C59-00D4-16BF-88F8-C536E510485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00084" y="701282"/>
              <a:ext cx="1883273" cy="141245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61000"/>
                </a:prstClr>
              </a:outerShdw>
            </a:effectLst>
          </p:spPr>
        </p:pic>
        <p:pic>
          <p:nvPicPr>
            <p:cNvPr id="23" name="図 22" descr="ドレスを着た女性のcg&#10;&#10;中程度の精度で自動的に生成された説明">
              <a:extLst>
                <a:ext uri="{FF2B5EF4-FFF2-40B4-BE49-F238E27FC236}">
                  <a16:creationId xmlns:a16="http://schemas.microsoft.com/office/drawing/2014/main" id="{1A98F9B3-45D1-2C67-6EC0-15FC13EE22C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929" r="16304"/>
            <a:stretch/>
          </p:blipFill>
          <p:spPr>
            <a:xfrm>
              <a:off x="7818315" y="852679"/>
              <a:ext cx="1084776" cy="234028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61000"/>
                </a:prstClr>
              </a:outerShdw>
            </a:effectLst>
          </p:spPr>
        </p:pic>
        <p:pic>
          <p:nvPicPr>
            <p:cNvPr id="22" name="図 21">
              <a:extLst>
                <a:ext uri="{FF2B5EF4-FFF2-40B4-BE49-F238E27FC236}">
                  <a16:creationId xmlns:a16="http://schemas.microsoft.com/office/drawing/2014/main" id="{4983B177-DFDE-2CD2-F159-BC22FC74FC2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colorTemperature colorTemp="88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045" t="12962" b="11195"/>
            <a:stretch/>
          </p:blipFill>
          <p:spPr>
            <a:xfrm>
              <a:off x="7704350" y="1715440"/>
              <a:ext cx="1581087" cy="203535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61000"/>
                </a:prstClr>
              </a:outerShdw>
            </a:effectLst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108DAC8-61CD-4D1E-0E1B-9A0EDD171C8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9953510" y="582439"/>
              <a:ext cx="1193154" cy="2129049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61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8">
              <a:extLst>
                <a:ext uri="{FF2B5EF4-FFF2-40B4-BE49-F238E27FC236}">
                  <a16:creationId xmlns:a16="http://schemas.microsoft.com/office/drawing/2014/main" id="{44FA855E-E21C-417B-5958-AE851725D0F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0796731" y="1254872"/>
              <a:ext cx="1404751" cy="250662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61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図 11" descr="ドレスを着た女性のcg&#10;&#10;中程度の精度で自動的に生成された説明">
              <a:extLst>
                <a:ext uri="{FF2B5EF4-FFF2-40B4-BE49-F238E27FC236}">
                  <a16:creationId xmlns:a16="http://schemas.microsoft.com/office/drawing/2014/main" id="{5843D314-FA07-AF37-B586-0CAA1FFDAB5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929" r="16304"/>
            <a:stretch/>
          </p:blipFill>
          <p:spPr>
            <a:xfrm>
              <a:off x="8940863" y="738360"/>
              <a:ext cx="1543458" cy="332984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61000"/>
                </a:prstClr>
              </a:outerShdw>
            </a:effectLst>
          </p:spPr>
        </p:pic>
        <p:pic>
          <p:nvPicPr>
            <p:cNvPr id="13" name="図 12">
              <a:extLst>
                <a:ext uri="{FF2B5EF4-FFF2-40B4-BE49-F238E27FC236}">
                  <a16:creationId xmlns:a16="http://schemas.microsoft.com/office/drawing/2014/main" id="{992D11C1-9DAE-C185-D3AD-9C37DC9C385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colorTemperature colorTemp="88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045" t="12962" b="11195"/>
            <a:stretch/>
          </p:blipFill>
          <p:spPr>
            <a:xfrm>
              <a:off x="9611436" y="1621439"/>
              <a:ext cx="1343256" cy="1729194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61000"/>
                </a:prstClr>
              </a:outerShdw>
            </a:effectLst>
          </p:spPr>
        </p:pic>
        <p:pic>
          <p:nvPicPr>
            <p:cNvPr id="14" name="図 13">
              <a:extLst>
                <a:ext uri="{FF2B5EF4-FFF2-40B4-BE49-F238E27FC236}">
                  <a16:creationId xmlns:a16="http://schemas.microsoft.com/office/drawing/2014/main" id="{FA200EA5-2007-BD90-A427-B5DB917D3C0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94993" y="2284593"/>
              <a:ext cx="2506489" cy="1879867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61000"/>
                </a:prstClr>
              </a:outerShdw>
            </a:effectLst>
          </p:spPr>
        </p:pic>
        <p:pic>
          <p:nvPicPr>
            <p:cNvPr id="17" name="図 16">
              <a:extLst>
                <a:ext uri="{FF2B5EF4-FFF2-40B4-BE49-F238E27FC236}">
                  <a16:creationId xmlns:a16="http://schemas.microsoft.com/office/drawing/2014/main" id="{B410E9DC-C68F-3AD0-3AF2-B2CCDE67F09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colorTemperature colorTemp="8800"/>
                      </a14:imgEffect>
                      <a14:imgEffect>
                        <a14:saturation sat="3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045" t="12962" b="11195"/>
            <a:stretch/>
          </p:blipFill>
          <p:spPr>
            <a:xfrm>
              <a:off x="8698064" y="2165782"/>
              <a:ext cx="1581087" cy="203535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61000"/>
                </a:prstClr>
              </a:outerShdw>
            </a:effectLst>
          </p:spPr>
        </p:pic>
      </p:grpSp>
      <p:pic>
        <p:nvPicPr>
          <p:cNvPr id="7" name="図 6" descr="弓 が含まれている画像&#10;&#10;自動的に生成された説明">
            <a:extLst>
              <a:ext uri="{FF2B5EF4-FFF2-40B4-BE49-F238E27FC236}">
                <a16:creationId xmlns:a16="http://schemas.microsoft.com/office/drawing/2014/main" id="{2E817978-9738-C6F0-A30E-D5221658B9CE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25" r="18321"/>
          <a:stretch/>
        </p:blipFill>
        <p:spPr>
          <a:xfrm rot="21190983">
            <a:off x="-59126" y="3949179"/>
            <a:ext cx="6580082" cy="3111573"/>
          </a:xfrm>
          <a:prstGeom prst="rect">
            <a:avLst/>
          </a:prstGeom>
        </p:spPr>
      </p:pic>
      <p:pic>
        <p:nvPicPr>
          <p:cNvPr id="3" name="図 2" descr="クッキーカッター, 食品, 光 が含まれている画像&#10;&#10;自動的に生成された説明">
            <a:extLst>
              <a:ext uri="{FF2B5EF4-FFF2-40B4-BE49-F238E27FC236}">
                <a16:creationId xmlns:a16="http://schemas.microsoft.com/office/drawing/2014/main" id="{F32DE971-C825-3802-424E-5294D4282DFC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32" y="265357"/>
            <a:ext cx="6529352" cy="4867309"/>
          </a:xfrm>
          <a:prstGeom prst="rect">
            <a:avLst/>
          </a:prstGeom>
        </p:spPr>
      </p:pic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9C033C6F-F4A4-40FF-BF49-ACD4C85A2A40}"/>
              </a:ext>
            </a:extLst>
          </p:cNvPr>
          <p:cNvSpPr txBox="1"/>
          <p:nvPr/>
        </p:nvSpPr>
        <p:spPr>
          <a:xfrm>
            <a:off x="2327981" y="-3970"/>
            <a:ext cx="7536037" cy="1015663"/>
          </a:xfrm>
          <a:prstGeom prst="rect">
            <a:avLst/>
          </a:prstGeom>
          <a:noFill/>
          <a:effectLst>
            <a:glow rad="127000">
              <a:schemeClr val="bg1"/>
            </a:glow>
          </a:effectLst>
        </p:spPr>
        <p:txBody>
          <a:bodyPr wrap="none" rtlCol="0">
            <a:spAutoFit/>
          </a:bodyPr>
          <a:lstStyle/>
          <a:p>
            <a:pPr algn="ctr"/>
            <a:r>
              <a:rPr lang="ja-JP" altLang="en-US" sz="6000" dirty="0"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ドッジボール</a:t>
            </a:r>
            <a:r>
              <a:rPr lang="en-US" altLang="ja-JP" sz="6000" dirty="0"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×</a:t>
            </a:r>
            <a:r>
              <a:rPr lang="ja-JP" altLang="en-US" sz="6000" dirty="0"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学園モノ</a:t>
            </a:r>
            <a:endParaRPr lang="en-US" altLang="ja-JP" sz="6000" dirty="0">
              <a:effectLst>
                <a:glow rad="88900">
                  <a:schemeClr val="bg1"/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48C5B552-F5FF-4B70-B4C6-41D10C7C492D}"/>
              </a:ext>
            </a:extLst>
          </p:cNvPr>
          <p:cNvSpPr txBox="1"/>
          <p:nvPr/>
        </p:nvSpPr>
        <p:spPr>
          <a:xfrm>
            <a:off x="5887" y="1234262"/>
            <a:ext cx="6587061" cy="923330"/>
          </a:xfrm>
          <a:prstGeom prst="rect">
            <a:avLst/>
          </a:prstGeom>
          <a:noFill/>
          <a:effectLst>
            <a:glow rad="127000">
              <a:schemeClr val="bg1"/>
            </a:glow>
          </a:effectLst>
        </p:spPr>
        <p:txBody>
          <a:bodyPr wrap="none" rtlCol="0">
            <a:spAutoFit/>
          </a:bodyPr>
          <a:lstStyle/>
          <a:p>
            <a:pPr algn="ctr"/>
            <a:r>
              <a:rPr lang="ja-JP" altLang="en-US" sz="4800" dirty="0"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ドッジボールの</a:t>
            </a:r>
            <a:r>
              <a:rPr lang="ja-JP" altLang="en-US" sz="5400" dirty="0">
                <a:solidFill>
                  <a:srgbClr val="FF0000"/>
                </a:solidFill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勝利条件</a:t>
            </a:r>
            <a:endParaRPr lang="en-US" altLang="ja-JP" sz="4800" dirty="0">
              <a:solidFill>
                <a:srgbClr val="FF0000"/>
              </a:solidFill>
              <a:effectLst>
                <a:glow rad="88900">
                  <a:schemeClr val="bg1"/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F7DDF5A7-747E-44E3-9BB1-001D0B3FB928}"/>
              </a:ext>
            </a:extLst>
          </p:cNvPr>
          <p:cNvSpPr txBox="1"/>
          <p:nvPr/>
        </p:nvSpPr>
        <p:spPr>
          <a:xfrm>
            <a:off x="68832" y="4199756"/>
            <a:ext cx="6324167" cy="1015663"/>
          </a:xfrm>
          <a:prstGeom prst="rect">
            <a:avLst/>
          </a:prstGeom>
          <a:noFill/>
          <a:effectLst>
            <a:glow rad="127000">
              <a:schemeClr val="bg1"/>
            </a:glow>
          </a:effectLst>
        </p:spPr>
        <p:txBody>
          <a:bodyPr wrap="none" rtlCol="0">
            <a:spAutoFit/>
          </a:bodyPr>
          <a:lstStyle/>
          <a:p>
            <a:pPr algn="ctr"/>
            <a:r>
              <a:rPr lang="ja-JP" altLang="en-US" sz="6000" dirty="0"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よりモテ</a:t>
            </a:r>
            <a:r>
              <a:rPr lang="ja-JP" altLang="en-US" sz="6000" dirty="0" err="1"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た</a:t>
            </a:r>
            <a:r>
              <a:rPr lang="ja-JP" altLang="en-US" sz="6000" dirty="0"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方が勝ち</a:t>
            </a:r>
            <a:endParaRPr lang="en-US" altLang="ja-JP" sz="6000" dirty="0">
              <a:effectLst>
                <a:glow rad="88900">
                  <a:schemeClr val="bg1"/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8D340D64-2D3A-4C1D-94A8-CAEF81E46EDB}"/>
              </a:ext>
            </a:extLst>
          </p:cNvPr>
          <p:cNvSpPr txBox="1"/>
          <p:nvPr/>
        </p:nvSpPr>
        <p:spPr>
          <a:xfrm>
            <a:off x="2985069" y="5474203"/>
            <a:ext cx="8292656" cy="1015663"/>
          </a:xfrm>
          <a:prstGeom prst="rect">
            <a:avLst/>
          </a:prstGeom>
          <a:noFill/>
          <a:effectLst>
            <a:glow rad="127000">
              <a:schemeClr val="bg1"/>
            </a:glow>
          </a:effectLst>
        </p:spPr>
        <p:txBody>
          <a:bodyPr wrap="none" rtlCol="0">
            <a:spAutoFit/>
          </a:bodyPr>
          <a:lstStyle/>
          <a:p>
            <a:pPr algn="ctr"/>
            <a:r>
              <a:rPr lang="ja-JP" altLang="en-US" sz="6000" dirty="0"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試合に負けて勝負に勝つ</a:t>
            </a:r>
            <a:endParaRPr lang="en-US" altLang="ja-JP" sz="6000" dirty="0">
              <a:effectLst>
                <a:glow rad="88900">
                  <a:schemeClr val="bg1"/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43FDFF5A-3464-4ABD-8A56-CF1A3DB909B6}"/>
              </a:ext>
            </a:extLst>
          </p:cNvPr>
          <p:cNvSpPr txBox="1"/>
          <p:nvPr/>
        </p:nvSpPr>
        <p:spPr>
          <a:xfrm>
            <a:off x="2289112" y="2181138"/>
            <a:ext cx="6529352" cy="1569660"/>
          </a:xfrm>
          <a:prstGeom prst="rect">
            <a:avLst/>
          </a:prstGeom>
          <a:noFill/>
          <a:effectLst>
            <a:glow rad="127000">
              <a:schemeClr val="bg1"/>
            </a:glow>
          </a:effectLst>
        </p:spPr>
        <p:txBody>
          <a:bodyPr wrap="none" rtlCol="0">
            <a:spAutoFit/>
          </a:bodyPr>
          <a:lstStyle/>
          <a:p>
            <a:pPr algn="ctr"/>
            <a:r>
              <a:rPr lang="ja-JP" altLang="en-US" sz="4800" dirty="0"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相手より多い人数が残る</a:t>
            </a:r>
            <a:endParaRPr lang="en-US" altLang="ja-JP" sz="4800" dirty="0">
              <a:effectLst>
                <a:glow rad="88900">
                  <a:schemeClr val="bg1"/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  <a:p>
            <a:pPr algn="ctr"/>
            <a:r>
              <a:rPr lang="ja-JP" altLang="en-US" sz="4800" dirty="0"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相手を全滅させる</a:t>
            </a:r>
            <a:endParaRPr lang="en-US" altLang="ja-JP" sz="4800" dirty="0">
              <a:effectLst>
                <a:glow rad="88900">
                  <a:schemeClr val="bg1"/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610395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 descr="コンピュータ, 異なる, 部屋, ボックス が含まれている画像&#10;&#10;自動的に生成された説明">
            <a:extLst>
              <a:ext uri="{FF2B5EF4-FFF2-40B4-BE49-F238E27FC236}">
                <a16:creationId xmlns:a16="http://schemas.microsoft.com/office/drawing/2014/main" id="{BFA0C42B-5933-62BA-1D08-1FD790C319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0090" y="2000160"/>
            <a:ext cx="6778670" cy="3813002"/>
          </a:xfrm>
          <a:prstGeom prst="rect">
            <a:avLst/>
          </a:prstGeom>
          <a:ln>
            <a:noFill/>
          </a:ln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E89B52E5-ADE2-9990-BE7C-B9DBCD73B218}"/>
              </a:ext>
            </a:extLst>
          </p:cNvPr>
          <p:cNvSpPr txBox="1"/>
          <p:nvPr/>
        </p:nvSpPr>
        <p:spPr>
          <a:xfrm>
            <a:off x="0" y="86448"/>
            <a:ext cx="567014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6600"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defRPr>
            </a:lvl1pPr>
          </a:lstStyle>
          <a:p>
            <a:pPr algn="ctr"/>
            <a:r>
              <a:rPr lang="ja-JP" altLang="en-US" sz="5400" dirty="0"/>
              <a:t>ゲーム画面イメージ</a:t>
            </a:r>
            <a:endParaRPr lang="en-US" altLang="ja-JP" sz="5400" dirty="0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37003254-7217-45C2-949A-6E8162520BD6}"/>
              </a:ext>
            </a:extLst>
          </p:cNvPr>
          <p:cNvSpPr txBox="1"/>
          <p:nvPr/>
        </p:nvSpPr>
        <p:spPr>
          <a:xfrm>
            <a:off x="4610218" y="2064815"/>
            <a:ext cx="38892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6600"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defRPr>
            </a:lvl1pPr>
          </a:lstStyle>
          <a:p>
            <a:pPr algn="ctr"/>
            <a:r>
              <a:rPr lang="ja-JP" altLang="en-US" sz="4400" b="1" dirty="0">
                <a:gradFill>
                  <a:gsLst>
                    <a:gs pos="0">
                      <a:srgbClr val="FF00FF"/>
                    </a:gs>
                    <a:gs pos="100000">
                      <a:srgbClr val="FF00FF"/>
                    </a:gs>
                    <a:gs pos="50000">
                      <a:srgbClr val="F2CFEE"/>
                    </a:gs>
                  </a:gsLst>
                  <a:lin ang="5400000" scaled="1"/>
                </a:gradFill>
                <a:effectLst>
                  <a:glow rad="88900">
                    <a:srgbClr val="FFFF00"/>
                  </a:glow>
                  <a:outerShdw blurRad="38100" dist="50800" dir="2700000" sx="101000" sy="101000" algn="tl">
                    <a:srgbClr val="000000">
                      <a:alpha val="80000"/>
                    </a:srgbClr>
                  </a:outerShdw>
                </a:effectLst>
              </a:rPr>
              <a:t>モテ度</a:t>
            </a:r>
            <a:r>
              <a:rPr lang="ja-JP" altLang="en-US" sz="3600" b="1" dirty="0"/>
              <a:t>を表す観客</a:t>
            </a:r>
            <a:endParaRPr lang="en-US" altLang="ja-JP" sz="4000" b="1" dirty="0"/>
          </a:p>
        </p:txBody>
      </p:sp>
      <p:pic>
        <p:nvPicPr>
          <p:cNvPr id="18" name="図 17">
            <a:extLst>
              <a:ext uri="{FF2B5EF4-FFF2-40B4-BE49-F238E27FC236}">
                <a16:creationId xmlns:a16="http://schemas.microsoft.com/office/drawing/2014/main" id="{B91F0C65-3838-4939-AFBA-E94C1D840D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9725" y="1238216"/>
            <a:ext cx="6479397" cy="741618"/>
          </a:xfrm>
          <a:prstGeom prst="rect">
            <a:avLst/>
          </a:prstGeom>
        </p:spPr>
      </p:pic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C5C790EA-5DD4-4CC1-AED0-45680C270236}"/>
              </a:ext>
            </a:extLst>
          </p:cNvPr>
          <p:cNvSpPr txBox="1"/>
          <p:nvPr/>
        </p:nvSpPr>
        <p:spPr>
          <a:xfrm>
            <a:off x="9609242" y="717424"/>
            <a:ext cx="25827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6600"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defRPr>
            </a:lvl1pPr>
          </a:lstStyle>
          <a:p>
            <a:pPr algn="ctr"/>
            <a:r>
              <a:rPr lang="ja-JP" altLang="en-US" sz="4400" b="1" dirty="0"/>
              <a:t>ステータス</a:t>
            </a:r>
            <a:endParaRPr lang="en-US" altLang="ja-JP" sz="4400" b="1" dirty="0"/>
          </a:p>
        </p:txBody>
      </p:sp>
      <p:pic>
        <p:nvPicPr>
          <p:cNvPr id="23" name="Picture 2" descr="エレコム ゲームパッド USB接続 Xinput/DirectInput両対応 Xbox系12ボタン振動/連射 【ドラゴンクエストX  眠れる勇者と導きの盟友 推奨】 ブラック JC-U3613MBK">
            <a:extLst>
              <a:ext uri="{FF2B5EF4-FFF2-40B4-BE49-F238E27FC236}">
                <a16:creationId xmlns:a16="http://schemas.microsoft.com/office/drawing/2014/main" id="{B751D154-691D-47CC-A1B1-99AC90E79D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895" b="92803" l="8268" r="89730">
                        <a14:foregroundMark x1="8529" y1="55546" x2="8703" y2="61473"/>
                        <a14:foregroundMark x1="75283" y1="90262" x2="80244" y2="92887"/>
                        <a14:foregroundMark x1="72672" y1="9229" x2="72672" y2="9229"/>
                        <a14:foregroundMark x1="34552" y1="26418" x2="31158" y2="25910"/>
                        <a14:foregroundMark x1="75544" y1="5165" x2="76501" y2="389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23" b="4795"/>
          <a:stretch/>
        </p:blipFill>
        <p:spPr bwMode="auto">
          <a:xfrm>
            <a:off x="49326" y="1384914"/>
            <a:ext cx="4787667" cy="4644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直線コネクタ 23">
            <a:extLst>
              <a:ext uri="{FF2B5EF4-FFF2-40B4-BE49-F238E27FC236}">
                <a16:creationId xmlns:a16="http://schemas.microsoft.com/office/drawing/2014/main" id="{1E1DBA4D-3C06-4EDA-A617-7E71784C2531}"/>
              </a:ext>
            </a:extLst>
          </p:cNvPr>
          <p:cNvCxnSpPr>
            <a:cxnSpLocks/>
          </p:cNvCxnSpPr>
          <p:nvPr/>
        </p:nvCxnSpPr>
        <p:spPr>
          <a:xfrm>
            <a:off x="3188821" y="2216800"/>
            <a:ext cx="862576" cy="1137886"/>
          </a:xfrm>
          <a:prstGeom prst="line">
            <a:avLst/>
          </a:prstGeom>
          <a:ln w="57150">
            <a:solidFill>
              <a:schemeClr val="bg1"/>
            </a:solidFill>
          </a:ln>
          <a:effectLst>
            <a:glow rad="76200">
              <a:srgbClr val="FF00FF"/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14D7EFEA-DD50-4B38-A898-D6C89B9FBFDC}"/>
              </a:ext>
            </a:extLst>
          </p:cNvPr>
          <p:cNvSpPr txBox="1"/>
          <p:nvPr/>
        </p:nvSpPr>
        <p:spPr>
          <a:xfrm>
            <a:off x="1645672" y="1741650"/>
            <a:ext cx="238238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4400" i="1">
                <a:gradFill>
                  <a:gsLst>
                    <a:gs pos="100000">
                      <a:srgbClr val="FF00FF"/>
                    </a:gs>
                    <a:gs pos="49000">
                      <a:schemeClr val="accent5">
                        <a:lumMod val="20000"/>
                        <a:lumOff val="80000"/>
                      </a:schemeClr>
                    </a:gs>
                    <a:gs pos="0">
                      <a:srgbClr val="FF00FF"/>
                    </a:gs>
                  </a:gsLst>
                  <a:lin ang="5400000" scaled="1"/>
                </a:gradFill>
                <a:effectLst>
                  <a:glow rad="76200">
                    <a:srgbClr val="FFFF00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defRPr>
            </a:lvl1pPr>
          </a:lstStyle>
          <a:p>
            <a:r>
              <a:rPr lang="ja-JP" altLang="en-US" sz="4000" i="0" dirty="0">
                <a:effectLst>
                  <a:glow rad="76200">
                    <a:srgbClr val="FFFF00"/>
                  </a:glow>
                  <a:outerShdw blurRad="38100" dist="50800" dir="2700000" sx="101000" sy="101000" algn="tl">
                    <a:srgbClr val="000000">
                      <a:alpha val="80000"/>
                    </a:srgbClr>
                  </a:outerShdw>
                </a:effectLst>
              </a:rPr>
              <a:t>モテボタン</a:t>
            </a:r>
            <a:endParaRPr lang="en-US" sz="4000" i="0" dirty="0">
              <a:effectLst>
                <a:glow rad="76200">
                  <a:srgbClr val="FFFF00"/>
                </a:glow>
                <a:outerShdw blurRad="38100" dist="50800" dir="2700000" sx="101000" sy="101000" algn="tl">
                  <a:srgbClr val="000000">
                    <a:alpha val="80000"/>
                  </a:srgbClr>
                </a:outerShdw>
              </a:effectLst>
            </a:endParaRPr>
          </a:p>
        </p:txBody>
      </p:sp>
      <p:cxnSp>
        <p:nvCxnSpPr>
          <p:cNvPr id="26" name="直線コネクタ 25">
            <a:extLst>
              <a:ext uri="{FF2B5EF4-FFF2-40B4-BE49-F238E27FC236}">
                <a16:creationId xmlns:a16="http://schemas.microsoft.com/office/drawing/2014/main" id="{657EC4C3-9331-4616-81A8-7CD08ADC54DB}"/>
              </a:ext>
            </a:extLst>
          </p:cNvPr>
          <p:cNvCxnSpPr>
            <a:cxnSpLocks/>
          </p:cNvCxnSpPr>
          <p:nvPr/>
        </p:nvCxnSpPr>
        <p:spPr>
          <a:xfrm>
            <a:off x="4028055" y="3860165"/>
            <a:ext cx="808938" cy="1925174"/>
          </a:xfrm>
          <a:prstGeom prst="line">
            <a:avLst/>
          </a:prstGeom>
          <a:ln w="57150">
            <a:solidFill>
              <a:schemeClr val="bg1"/>
            </a:solidFill>
          </a:ln>
          <a:effectLst>
            <a:glow rad="76200">
              <a:srgbClr val="FF0000"/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2210F5D3-8F90-4C76-9FF6-A4102E2611F2}"/>
              </a:ext>
            </a:extLst>
          </p:cNvPr>
          <p:cNvSpPr txBox="1"/>
          <p:nvPr/>
        </p:nvSpPr>
        <p:spPr>
          <a:xfrm>
            <a:off x="4087240" y="5767227"/>
            <a:ext cx="28296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600" dirty="0"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投げ</a:t>
            </a:r>
            <a:r>
              <a:rPr lang="en-US" altLang="ja-JP" sz="3600" dirty="0"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/</a:t>
            </a:r>
            <a:r>
              <a:rPr lang="ja-JP" altLang="en-US" sz="3600" dirty="0"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キャッチ</a:t>
            </a:r>
            <a:endParaRPr lang="en-US" sz="3600" dirty="0">
              <a:effectLst>
                <a:glow rad="88900">
                  <a:schemeClr val="bg1"/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cxnSp>
        <p:nvCxnSpPr>
          <p:cNvPr id="28" name="直線コネクタ 27">
            <a:extLst>
              <a:ext uri="{FF2B5EF4-FFF2-40B4-BE49-F238E27FC236}">
                <a16:creationId xmlns:a16="http://schemas.microsoft.com/office/drawing/2014/main" id="{51BA1C58-38A7-4AC8-A46C-A75EFD813DB8}"/>
              </a:ext>
            </a:extLst>
          </p:cNvPr>
          <p:cNvCxnSpPr>
            <a:cxnSpLocks/>
            <a:endCxn id="29" idx="0"/>
          </p:cNvCxnSpPr>
          <p:nvPr/>
        </p:nvCxnSpPr>
        <p:spPr>
          <a:xfrm flipH="1">
            <a:off x="2644303" y="4025476"/>
            <a:ext cx="943654" cy="1399604"/>
          </a:xfrm>
          <a:prstGeom prst="line">
            <a:avLst/>
          </a:prstGeom>
          <a:ln w="57150">
            <a:solidFill>
              <a:schemeClr val="bg1"/>
            </a:solidFill>
          </a:ln>
          <a:effectLst>
            <a:glow rad="76200">
              <a:schemeClr val="accent3">
                <a:lumMod val="60000"/>
                <a:lumOff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66F5D3F2-E3F5-4A1A-8DE9-915C2DD38D56}"/>
              </a:ext>
            </a:extLst>
          </p:cNvPr>
          <p:cNvSpPr txBox="1"/>
          <p:nvPr/>
        </p:nvSpPr>
        <p:spPr>
          <a:xfrm>
            <a:off x="1781727" y="5425080"/>
            <a:ext cx="17251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600" dirty="0"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ジャンプ</a:t>
            </a:r>
            <a:endParaRPr lang="en-US" sz="3600" dirty="0">
              <a:effectLst>
                <a:glow rad="88900">
                  <a:schemeClr val="bg1"/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cxnSp>
        <p:nvCxnSpPr>
          <p:cNvPr id="31" name="直線コネクタ 30">
            <a:extLst>
              <a:ext uri="{FF2B5EF4-FFF2-40B4-BE49-F238E27FC236}">
                <a16:creationId xmlns:a16="http://schemas.microsoft.com/office/drawing/2014/main" id="{34769545-40D0-454A-9075-959EC5FF6712}"/>
              </a:ext>
            </a:extLst>
          </p:cNvPr>
          <p:cNvCxnSpPr>
            <a:cxnSpLocks/>
          </p:cNvCxnSpPr>
          <p:nvPr/>
        </p:nvCxnSpPr>
        <p:spPr>
          <a:xfrm flipV="1">
            <a:off x="1163166" y="3882594"/>
            <a:ext cx="618561" cy="142883"/>
          </a:xfrm>
          <a:prstGeom prst="line">
            <a:avLst/>
          </a:prstGeom>
          <a:ln w="57150">
            <a:solidFill>
              <a:schemeClr val="bg1"/>
            </a:solidFill>
          </a:ln>
          <a:effectLst>
            <a:glow rad="76200">
              <a:schemeClr val="tx1"/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6C04D2F0-3226-49A8-8CF9-82705D10BABA}"/>
              </a:ext>
            </a:extLst>
          </p:cNvPr>
          <p:cNvSpPr txBox="1"/>
          <p:nvPr/>
        </p:nvSpPr>
        <p:spPr>
          <a:xfrm>
            <a:off x="98652" y="4395071"/>
            <a:ext cx="164339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3600" dirty="0"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移動</a:t>
            </a:r>
            <a:endParaRPr lang="en-US" altLang="ja-JP" sz="3600" dirty="0">
              <a:effectLst>
                <a:glow rad="88900">
                  <a:schemeClr val="bg1"/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  <a:p>
            <a:pPr algn="ctr"/>
            <a:r>
              <a:rPr lang="ja-JP" altLang="en-US" sz="3600" dirty="0"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ダッシュ</a:t>
            </a:r>
            <a:endParaRPr lang="en-US" sz="3600" dirty="0">
              <a:effectLst>
                <a:glow rad="88900">
                  <a:schemeClr val="bg1"/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cxnSp>
        <p:nvCxnSpPr>
          <p:cNvPr id="30" name="直線コネクタ 29">
            <a:extLst>
              <a:ext uri="{FF2B5EF4-FFF2-40B4-BE49-F238E27FC236}">
                <a16:creationId xmlns:a16="http://schemas.microsoft.com/office/drawing/2014/main" id="{2ACE88FF-A699-4E31-BF43-19B217BC03B5}"/>
              </a:ext>
            </a:extLst>
          </p:cNvPr>
          <p:cNvCxnSpPr>
            <a:cxnSpLocks/>
          </p:cNvCxnSpPr>
          <p:nvPr/>
        </p:nvCxnSpPr>
        <p:spPr>
          <a:xfrm flipV="1">
            <a:off x="996131" y="2964040"/>
            <a:ext cx="696812" cy="1401013"/>
          </a:xfrm>
          <a:prstGeom prst="line">
            <a:avLst/>
          </a:prstGeom>
          <a:ln w="57150">
            <a:solidFill>
              <a:schemeClr val="bg1"/>
            </a:solidFill>
          </a:ln>
          <a:effectLst>
            <a:glow rad="76200">
              <a:schemeClr val="tx1"/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直線コネクタ 42">
            <a:extLst>
              <a:ext uri="{FF2B5EF4-FFF2-40B4-BE49-F238E27FC236}">
                <a16:creationId xmlns:a16="http://schemas.microsoft.com/office/drawing/2014/main" id="{CC17BE5B-68AC-44D4-B7CA-D73C59CEE6AA}"/>
              </a:ext>
            </a:extLst>
          </p:cNvPr>
          <p:cNvCxnSpPr>
            <a:cxnSpLocks/>
          </p:cNvCxnSpPr>
          <p:nvPr/>
        </p:nvCxnSpPr>
        <p:spPr>
          <a:xfrm>
            <a:off x="10256699" y="4881633"/>
            <a:ext cx="609023" cy="713767"/>
          </a:xfrm>
          <a:prstGeom prst="line">
            <a:avLst/>
          </a:prstGeom>
          <a:ln w="57150">
            <a:solidFill>
              <a:schemeClr val="bg1"/>
            </a:solidFill>
          </a:ln>
          <a:effectLst>
            <a:glow rad="76200">
              <a:schemeClr val="tx1"/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91D312C7-CD1F-4E83-A9F4-1EC2118C3850}"/>
              </a:ext>
            </a:extLst>
          </p:cNvPr>
          <p:cNvSpPr txBox="1"/>
          <p:nvPr/>
        </p:nvSpPr>
        <p:spPr>
          <a:xfrm>
            <a:off x="9588770" y="5313130"/>
            <a:ext cx="255390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6600"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defRPr>
            </a:lvl1pPr>
          </a:lstStyle>
          <a:p>
            <a:pPr algn="ctr"/>
            <a:r>
              <a:rPr lang="ja-JP" altLang="en-US" sz="4400" dirty="0"/>
              <a:t>プレイヤー</a:t>
            </a:r>
            <a:endParaRPr lang="en-US" altLang="ja-JP" sz="4400" dirty="0"/>
          </a:p>
        </p:txBody>
      </p:sp>
    </p:spTree>
    <p:extLst>
      <p:ext uri="{BB962C8B-B14F-4D97-AF65-F5344CB8AC3E}">
        <p14:creationId xmlns:p14="http://schemas.microsoft.com/office/powerpoint/2010/main" val="4542560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図 46">
            <a:extLst>
              <a:ext uri="{FF2B5EF4-FFF2-40B4-BE49-F238E27FC236}">
                <a16:creationId xmlns:a16="http://schemas.microsoft.com/office/drawing/2014/main" id="{7AFA33D0-EFAE-62E0-9C34-B37EEDC0BB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746" y="1541009"/>
            <a:ext cx="10002050" cy="5626153"/>
          </a:xfrm>
          <a:prstGeom prst="rect">
            <a:avLst/>
          </a:prstGeom>
        </p:spPr>
      </p:pic>
      <p:pic>
        <p:nvPicPr>
          <p:cNvPr id="48" name="Picture 4" descr="ドッジボールでよく狙われる奴」（2014年07月09日のボケ） - ボケて">
            <a:extLst>
              <a:ext uri="{FF2B5EF4-FFF2-40B4-BE49-F238E27FC236}">
                <a16:creationId xmlns:a16="http://schemas.microsoft.com/office/drawing/2014/main" id="{F729509D-E429-FC84-B8CE-8B793D6C28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lum bright="70000" contrast="-70000"/>
            <a:alphaModFix amt="3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497" b="99701" l="51000" r="96750">
                        <a14:foregroundMark x1="76562" y1="9581" x2="77276" y2="8897"/>
                        <a14:foregroundMark x1="76250" y1="9880" x2="76562" y2="9581"/>
                        <a14:foregroundMark x1="81364" y1="5090" x2="81500" y2="5090"/>
                        <a14:foregroundMark x1="80701" y1="5090" x2="80864" y2="5090"/>
                        <a14:foregroundMark x1="78500" y1="5090" x2="79203" y2="5090"/>
                        <a14:foregroundMark x1="95250" y1="35329" x2="96750" y2="36826"/>
                        <a14:foregroundMark x1="64250" y1="90719" x2="63750" y2="94910"/>
                        <a14:foregroundMark x1="59000" y1="99701" x2="62250" y2="98204"/>
                        <a14:foregroundMark x1="81750" y1="6287" x2="82750" y2="6287"/>
                        <a14:foregroundMark x1="82500" y1="4790" x2="83250" y2="4491"/>
                        <a14:foregroundMark x1="79750" y1="3293" x2="81000" y2="2994"/>
                        <a14:foregroundMark x1="77416" y1="1796" x2="77250" y2="1497"/>
                        <a14:foregroundMark x1="77750" y1="2395" x2="77416" y2="1796"/>
                        <a14:foregroundMark x1="81750" y1="4491" x2="82000" y2="4491"/>
                        <a14:backgroundMark x1="77500" y1="9581" x2="77500" y2="9581"/>
                        <a14:backgroundMark x1="76750" y1="10180" x2="77750" y2="10180"/>
                        <a14:backgroundMark x1="76750" y1="10180" x2="78250" y2="9281"/>
                        <a14:backgroundMark x1="77750" y1="9880" x2="79250" y2="8383"/>
                        <a14:backgroundMark x1="77500" y1="10479" x2="79500" y2="8383"/>
                        <a14:backgroundMark x1="81500" y1="3892" x2="82000" y2="3892"/>
                        <a14:backgroundMark x1="81750" y1="5389" x2="82228" y2="5389"/>
                        <a14:backgroundMark x1="78000" y1="1796" x2="78000" y2="1796"/>
                        <a14:backgroundMark x1="77500" y1="898" x2="77500" y2="898"/>
                        <a14:backgroundMark x1="78250" y1="2395" x2="78000" y2="2395"/>
                        <a14:backgroundMark x1="80250" y1="2994" x2="80250" y2="2994"/>
                        <a14:backgroundMark x1="79500" y1="2994" x2="79500" y2="299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958"/>
          <a:stretch/>
        </p:blipFill>
        <p:spPr bwMode="auto">
          <a:xfrm>
            <a:off x="4546509" y="4397156"/>
            <a:ext cx="1210546" cy="1870403"/>
          </a:xfrm>
          <a:prstGeom prst="rect">
            <a:avLst/>
          </a:prstGeom>
          <a:noFill/>
          <a:effectLst>
            <a:glow rad="76200">
              <a:schemeClr val="bg1"/>
            </a:glow>
            <a:outerShdw blurRad="50800" dist="38100" dir="2700000" algn="tl" rotWithShape="0">
              <a:prstClr val="black">
                <a:alpha val="7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37003254-7217-45C2-949A-6E8162520BD6}"/>
              </a:ext>
            </a:extLst>
          </p:cNvPr>
          <p:cNvSpPr txBox="1"/>
          <p:nvPr/>
        </p:nvSpPr>
        <p:spPr>
          <a:xfrm>
            <a:off x="250633" y="1985147"/>
            <a:ext cx="38892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6600"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defRPr>
            </a:lvl1pPr>
          </a:lstStyle>
          <a:p>
            <a:pPr algn="ctr"/>
            <a:r>
              <a:rPr lang="ja-JP" altLang="en-US" sz="4400" b="1" dirty="0">
                <a:gradFill>
                  <a:gsLst>
                    <a:gs pos="0">
                      <a:srgbClr val="FF00FF"/>
                    </a:gs>
                    <a:gs pos="100000">
                      <a:srgbClr val="FF00FF"/>
                    </a:gs>
                    <a:gs pos="50000">
                      <a:srgbClr val="F2CFEE"/>
                    </a:gs>
                  </a:gsLst>
                  <a:lin ang="5400000" scaled="1"/>
                </a:gradFill>
                <a:effectLst>
                  <a:glow rad="88900">
                    <a:srgbClr val="FFFF00"/>
                  </a:glow>
                  <a:outerShdw blurRad="38100" dist="50800" dir="2700000" sx="101000" sy="101000" algn="tl">
                    <a:srgbClr val="000000"/>
                  </a:outerShdw>
                </a:effectLst>
              </a:rPr>
              <a:t>モテ度</a:t>
            </a:r>
            <a:r>
              <a:rPr lang="ja-JP" altLang="en-US" sz="3600" dirty="0">
                <a:solidFill>
                  <a:schemeClr val="bg1"/>
                </a:solidFill>
                <a:effectLst>
                  <a:glow rad="88900">
                    <a:srgbClr val="FF00FF"/>
                  </a:glow>
                  <a:outerShdw blurRad="38100" dist="50800" dir="2700000" sx="101000" sy="101000" algn="tl">
                    <a:srgbClr val="000000">
                      <a:alpha val="88000"/>
                    </a:srgbClr>
                  </a:outerShdw>
                </a:effectLst>
              </a:rPr>
              <a:t>を表す観客</a:t>
            </a:r>
            <a:endParaRPr lang="en-US" altLang="ja-JP" sz="4000" dirty="0">
              <a:solidFill>
                <a:schemeClr val="bg1"/>
              </a:solidFill>
              <a:effectLst>
                <a:glow rad="88900">
                  <a:srgbClr val="FF00FF"/>
                </a:glow>
                <a:outerShdw blurRad="38100" dist="50800" dir="2700000" sx="101000" sy="101000" algn="tl">
                  <a:srgbClr val="000000">
                    <a:alpha val="88000"/>
                  </a:srgbClr>
                </a:outerShdw>
              </a:effectLst>
            </a:endParaRPr>
          </a:p>
        </p:txBody>
      </p:sp>
      <p:pic>
        <p:nvPicPr>
          <p:cNvPr id="18" name="図 17">
            <a:extLst>
              <a:ext uri="{FF2B5EF4-FFF2-40B4-BE49-F238E27FC236}">
                <a16:creationId xmlns:a16="http://schemas.microsoft.com/office/drawing/2014/main" id="{B91F0C65-3838-4939-AFBA-E94C1D840D3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8060" y="974244"/>
            <a:ext cx="8155879" cy="933504"/>
          </a:xfrm>
          <a:prstGeom prst="rect">
            <a:avLst/>
          </a:prstGeom>
        </p:spPr>
      </p:pic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C5C790EA-5DD4-4CC1-AED0-45680C270236}"/>
              </a:ext>
            </a:extLst>
          </p:cNvPr>
          <p:cNvSpPr txBox="1"/>
          <p:nvPr/>
        </p:nvSpPr>
        <p:spPr>
          <a:xfrm>
            <a:off x="8465753" y="450422"/>
            <a:ext cx="25827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6600"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defRPr>
            </a:lvl1pPr>
          </a:lstStyle>
          <a:p>
            <a:pPr algn="ctr"/>
            <a:r>
              <a:rPr lang="ja-JP" altLang="en-US" sz="4400" b="1" dirty="0">
                <a:gradFill>
                  <a:gsLst>
                    <a:gs pos="22000">
                      <a:schemeClr val="accent4">
                        <a:lumMod val="60000"/>
                        <a:lumOff val="40000"/>
                      </a:schemeClr>
                    </a:gs>
                    <a:gs pos="50000">
                      <a:schemeClr val="bg1"/>
                    </a:gs>
                    <a:gs pos="80000">
                      <a:schemeClr val="accent4">
                        <a:lumMod val="60000"/>
                        <a:lumOff val="40000"/>
                      </a:schemeClr>
                    </a:gs>
                  </a:gsLst>
                  <a:lin ang="5400000" scaled="1"/>
                </a:gradFill>
                <a:effectLst>
                  <a:glow rad="88900">
                    <a:srgbClr val="0070C0"/>
                  </a:glow>
                  <a:outerShdw blurRad="38100" dist="38100" dir="2700000" algn="tl">
                    <a:schemeClr val="bg1"/>
                  </a:outerShdw>
                </a:effectLst>
              </a:rPr>
              <a:t>ステータス</a:t>
            </a:r>
            <a:endParaRPr lang="en-US" altLang="ja-JP" sz="4400" b="1" dirty="0">
              <a:gradFill>
                <a:gsLst>
                  <a:gs pos="22000">
                    <a:schemeClr val="accent4">
                      <a:lumMod val="60000"/>
                      <a:lumOff val="40000"/>
                    </a:schemeClr>
                  </a:gs>
                  <a:gs pos="50000">
                    <a:schemeClr val="bg1"/>
                  </a:gs>
                  <a:gs pos="80000">
                    <a:schemeClr val="accent4">
                      <a:lumMod val="60000"/>
                      <a:lumOff val="40000"/>
                    </a:schemeClr>
                  </a:gs>
                </a:gsLst>
                <a:lin ang="5400000" scaled="1"/>
              </a:gradFill>
              <a:effectLst>
                <a:glow rad="88900">
                  <a:srgbClr val="0070C0"/>
                </a:glow>
                <a:outerShdw blurRad="38100" dist="38100" dir="2700000" algn="tl">
                  <a:schemeClr val="bg1"/>
                </a:outerShdw>
              </a:effectLst>
            </a:endParaRPr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6C04D2F0-3226-49A8-8CF9-82705D10BABA}"/>
              </a:ext>
            </a:extLst>
          </p:cNvPr>
          <p:cNvSpPr txBox="1"/>
          <p:nvPr/>
        </p:nvSpPr>
        <p:spPr>
          <a:xfrm>
            <a:off x="8465753" y="4070037"/>
            <a:ext cx="1967206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4400" dirty="0">
                <a:gradFill>
                  <a:gsLst>
                    <a:gs pos="22000">
                      <a:srgbClr val="0070C0"/>
                    </a:gs>
                    <a:gs pos="67000">
                      <a:srgbClr val="00FFFF"/>
                    </a:gs>
                    <a:gs pos="100000">
                      <a:schemeClr val="accent4">
                        <a:lumMod val="60000"/>
                        <a:lumOff val="40000"/>
                      </a:schemeClr>
                    </a:gs>
                  </a:gsLst>
                  <a:lin ang="5400000" scaled="1"/>
                </a:gradFill>
                <a:effectLst>
                  <a:glow rad="88900">
                    <a:schemeClr val="bg1"/>
                  </a:glow>
                  <a:outerShdw blurRad="38100" dist="50800" dir="2700000" sx="101000" sy="101000" algn="tl">
                    <a:srgbClr val="000000">
                      <a:alpha val="94000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移動</a:t>
            </a:r>
            <a:endParaRPr lang="en-US" altLang="ja-JP" sz="4400" dirty="0">
              <a:gradFill>
                <a:gsLst>
                  <a:gs pos="22000">
                    <a:srgbClr val="0070C0"/>
                  </a:gs>
                  <a:gs pos="67000">
                    <a:srgbClr val="00FFFF"/>
                  </a:gs>
                  <a:gs pos="100000">
                    <a:schemeClr val="accent4">
                      <a:lumMod val="60000"/>
                      <a:lumOff val="40000"/>
                    </a:schemeClr>
                  </a:gs>
                </a:gsLst>
                <a:lin ang="5400000" scaled="1"/>
              </a:gradFill>
              <a:effectLst>
                <a:glow rad="88900">
                  <a:schemeClr val="bg1"/>
                </a:glow>
                <a:outerShdw blurRad="38100" dist="50800" dir="2700000" sx="101000" sy="101000" algn="tl">
                  <a:srgbClr val="000000">
                    <a:alpha val="94000"/>
                  </a:srgbClr>
                </a:outerShdw>
              </a:effectLst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  <a:p>
            <a:pPr algn="ctr"/>
            <a:r>
              <a:rPr lang="ja-JP" altLang="en-US" sz="4400" dirty="0">
                <a:gradFill>
                  <a:gsLst>
                    <a:gs pos="22000">
                      <a:srgbClr val="0070C0"/>
                    </a:gs>
                    <a:gs pos="67000">
                      <a:srgbClr val="00FFFF"/>
                    </a:gs>
                    <a:gs pos="100000">
                      <a:schemeClr val="accent4">
                        <a:lumMod val="60000"/>
                        <a:lumOff val="40000"/>
                      </a:schemeClr>
                    </a:gs>
                  </a:gsLst>
                  <a:lin ang="5400000" scaled="1"/>
                </a:gradFill>
                <a:effectLst>
                  <a:glow rad="88900">
                    <a:schemeClr val="bg1"/>
                  </a:glow>
                  <a:outerShdw blurRad="38100" dist="50800" dir="2700000" sx="101000" sy="101000" algn="tl">
                    <a:srgbClr val="000000">
                      <a:alpha val="94000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ダッシュ</a:t>
            </a:r>
            <a:endParaRPr lang="en-US" sz="4400" dirty="0">
              <a:gradFill>
                <a:gsLst>
                  <a:gs pos="22000">
                    <a:srgbClr val="0070C0"/>
                  </a:gs>
                  <a:gs pos="67000">
                    <a:srgbClr val="00FFFF"/>
                  </a:gs>
                  <a:gs pos="100000">
                    <a:schemeClr val="accent4">
                      <a:lumMod val="60000"/>
                      <a:lumOff val="40000"/>
                    </a:schemeClr>
                  </a:gs>
                </a:gsLst>
                <a:lin ang="5400000" scaled="1"/>
              </a:gradFill>
              <a:effectLst>
                <a:glow rad="88900">
                  <a:schemeClr val="bg1"/>
                </a:glow>
                <a:outerShdw blurRad="38100" dist="50800" dir="2700000" sx="101000" sy="101000" algn="tl">
                  <a:srgbClr val="000000">
                    <a:alpha val="94000"/>
                  </a:srgbClr>
                </a:outerShdw>
              </a:effectLst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pic>
        <p:nvPicPr>
          <p:cNvPr id="14" name="Picture 6">
            <a:extLst>
              <a:ext uri="{FF2B5EF4-FFF2-40B4-BE49-F238E27FC236}">
                <a16:creationId xmlns:a16="http://schemas.microsoft.com/office/drawing/2014/main" id="{BCC16F73-D829-BAF3-40E2-48FBC844C0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6800" l="5200" r="90000">
                        <a14:foregroundMark x1="25900" y1="59600" x2="28100" y2="63400"/>
                        <a14:foregroundMark x1="7600" y1="67700" x2="8300" y2="71000"/>
                        <a14:foregroundMark x1="5200" y1="68500" x2="7000" y2="74800"/>
                        <a14:foregroundMark x1="19000" y1="91700" x2="35600" y2="96800"/>
                        <a14:foregroundMark x1="28700" y1="47000" x2="31500" y2="47000"/>
                        <a14:foregroundMark x1="32000" y1="47400" x2="35800" y2="48200"/>
                        <a14:foregroundMark x1="32600" y1="46500" x2="32600" y2="46500"/>
                        <a14:backgroundMark x1="60300" y1="13400" x2="79500" y2="50100"/>
                        <a14:backgroundMark x1="55700" y1="17400" x2="75700" y2="22500"/>
                        <a14:backgroundMark x1="55700" y1="15800" x2="74700" y2="22200"/>
                        <a14:backgroundMark x1="74700" y1="22200" x2="61000" y2="16400"/>
                        <a14:backgroundMark x1="61000" y1="16400" x2="67000" y2="30200"/>
                        <a14:backgroundMark x1="67000" y1="30200" x2="63100" y2="43600"/>
                        <a14:backgroundMark x1="63100" y1="43600" x2="56800" y2="52500"/>
                        <a14:backgroundMark x1="56800" y1="52500" x2="66300" y2="55900"/>
                        <a14:backgroundMark x1="66300" y1="55900" x2="62900" y2="19700"/>
                        <a14:backgroundMark x1="62900" y1="19700" x2="56300" y2="30500"/>
                        <a14:backgroundMark x1="56300" y1="30500" x2="45800" y2="29300"/>
                        <a14:backgroundMark x1="45800" y1="29300" x2="45000" y2="25800"/>
                        <a14:backgroundMark x1="51400" y1="40300" x2="59000" y2="57400"/>
                        <a14:backgroundMark x1="51900" y1="46300" x2="55400" y2="61900"/>
                        <a14:backgroundMark x1="55400" y1="61900" x2="56300" y2="62800"/>
                        <a14:backgroundMark x1="50100" y1="51400" x2="53700" y2="61000"/>
                        <a14:backgroundMark x1="49700" y1="50500" x2="50600" y2="48300"/>
                        <a14:backgroundMark x1="32100" y1="42700" x2="38300" y2="45300"/>
                        <a14:backgroundMark x1="33900" y1="43600" x2="39200" y2="47700"/>
                        <a14:backgroundMark x1="36454" y1="47309" x2="39500" y2="47900"/>
                        <a14:backgroundMark x1="28300" y1="42700" x2="41200" y2="46800"/>
                        <a14:backgroundMark x1="59000" y1="69800" x2="57000" y2="82100"/>
                        <a14:backgroundMark x1="57900" y1="68900" x2="55900" y2="83500"/>
                        <a14:backgroundMark x1="54500" y1="70500" x2="53400" y2="83200"/>
                        <a14:backgroundMark x1="53100" y1="70900" x2="53300" y2="82700"/>
                        <a14:backgroundMark x1="51100" y1="82900" x2="53500" y2="78400"/>
                        <a14:backgroundMark x1="51900" y1="80600" x2="52200" y2="77900"/>
                        <a14:backgroundMark x1="51300" y1="81400" x2="52100" y2="79800"/>
                        <a14:backgroundMark x1="51400" y1="81200" x2="51400" y2="79600"/>
                        <a14:backgroundMark x1="51200" y1="81000" x2="52100" y2="79800"/>
                        <a14:backgroundMark x1="51100" y1="81500" x2="51500" y2="79500"/>
                        <a14:backgroundMark x1="51400" y1="80300" x2="50800" y2="81300"/>
                        <a14:backgroundMark x1="52900" y1="74000" x2="52400" y2="78400"/>
                        <a14:backgroundMark x1="53100" y1="72400" x2="53100" y2="75100"/>
                        <a14:backgroundMark x1="53200" y1="72300" x2="52600" y2="74600"/>
                        <a14:backgroundMark x1="39700" y1="47400" x2="45100" y2="50000"/>
                        <a14:backgroundMark x1="40100" y1="47200" x2="41200" y2="49200"/>
                        <a14:backgroundMark x1="38800" y1="48700" x2="41100" y2="49100"/>
                        <a14:backgroundMark x1="28900" y1="45400" x2="26500" y2="45300"/>
                        <a14:backgroundMark x1="33400" y1="45100" x2="28100" y2="41800"/>
                        <a14:backgroundMark x1="30700" y1="44700" x2="31900" y2="45200"/>
                        <a14:backgroundMark x1="50900" y1="58200" x2="55800" y2="65800"/>
                        <a14:backgroundMark x1="33500" y1="46400" x2="35200" y2="45800"/>
                      </a14:backgroundRemoval>
                    </a14:imgEffect>
                    <a14:imgEffect>
                      <a14:artisticFilmGrai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" t="42735" r="42959" b="-1"/>
          <a:stretch/>
        </p:blipFill>
        <p:spPr bwMode="auto">
          <a:xfrm flipH="1">
            <a:off x="5378865" y="4736044"/>
            <a:ext cx="581677" cy="580947"/>
          </a:xfrm>
          <a:prstGeom prst="rect">
            <a:avLst/>
          </a:prstGeom>
          <a:noFill/>
          <a:effectLst>
            <a:glow rad="101600">
              <a:schemeClr val="bg1"/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直線コネクタ 3">
            <a:extLst>
              <a:ext uri="{FF2B5EF4-FFF2-40B4-BE49-F238E27FC236}">
                <a16:creationId xmlns:a16="http://schemas.microsoft.com/office/drawing/2014/main" id="{48CDAE19-71AF-3BFB-84C7-B18CF1E7D5C6}"/>
              </a:ext>
            </a:extLst>
          </p:cNvPr>
          <p:cNvCxnSpPr/>
          <p:nvPr/>
        </p:nvCxnSpPr>
        <p:spPr>
          <a:xfrm flipH="1">
            <a:off x="4800452" y="5280007"/>
            <a:ext cx="756360" cy="0"/>
          </a:xfrm>
          <a:prstGeom prst="line">
            <a:avLst/>
          </a:prstGeom>
          <a:noFill/>
          <a:ln w="28575">
            <a:solidFill>
              <a:schemeClr val="tx1"/>
            </a:solidFill>
          </a:ln>
          <a:effectLst>
            <a:glow rad="63500">
              <a:schemeClr val="bg1"/>
            </a:glow>
            <a:outerShdw blurRad="50800" dist="38100" dir="2700000" algn="tl" rotWithShape="0">
              <a:prstClr val="black">
                <a:alpha val="7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E398FB98-AF8C-F460-0148-027EAE6E4871}"/>
              </a:ext>
            </a:extLst>
          </p:cNvPr>
          <p:cNvCxnSpPr>
            <a:cxnSpLocks/>
          </p:cNvCxnSpPr>
          <p:nvPr/>
        </p:nvCxnSpPr>
        <p:spPr>
          <a:xfrm flipH="1">
            <a:off x="4800452" y="5397883"/>
            <a:ext cx="626720" cy="0"/>
          </a:xfrm>
          <a:prstGeom prst="line">
            <a:avLst/>
          </a:prstGeom>
          <a:noFill/>
          <a:ln w="28575">
            <a:solidFill>
              <a:schemeClr val="tx1"/>
            </a:solidFill>
          </a:ln>
          <a:effectLst>
            <a:glow rad="63500">
              <a:schemeClr val="bg1"/>
            </a:glow>
            <a:outerShdw blurRad="50800" dist="38100" dir="2700000" algn="tl" rotWithShape="0">
              <a:prstClr val="black">
                <a:alpha val="7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F0C74618-A3A4-2F2D-7CDF-26B59213F186}"/>
              </a:ext>
            </a:extLst>
          </p:cNvPr>
          <p:cNvCxnSpPr>
            <a:cxnSpLocks/>
          </p:cNvCxnSpPr>
          <p:nvPr/>
        </p:nvCxnSpPr>
        <p:spPr>
          <a:xfrm flipH="1">
            <a:off x="4800452" y="5521409"/>
            <a:ext cx="489560" cy="0"/>
          </a:xfrm>
          <a:prstGeom prst="line">
            <a:avLst/>
          </a:prstGeom>
          <a:noFill/>
          <a:ln w="28575">
            <a:solidFill>
              <a:schemeClr val="tx1"/>
            </a:solidFill>
          </a:ln>
          <a:effectLst>
            <a:glow rad="63500">
              <a:schemeClr val="bg1"/>
            </a:glow>
            <a:outerShdw blurRad="50800" dist="38100" dir="2700000" algn="tl" rotWithShape="0">
              <a:prstClr val="black">
                <a:alpha val="7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4" descr="ドッジボールでよく狙われる奴」（2014年07月09日のボケ） - ボケて">
            <a:extLst>
              <a:ext uri="{FF2B5EF4-FFF2-40B4-BE49-F238E27FC236}">
                <a16:creationId xmlns:a16="http://schemas.microsoft.com/office/drawing/2014/main" id="{E321D0A5-FED6-412A-2631-0192711FFE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497" b="99701" l="51000" r="96750">
                        <a14:foregroundMark x1="76562" y1="9581" x2="77276" y2="8897"/>
                        <a14:foregroundMark x1="76250" y1="9880" x2="76562" y2="9581"/>
                        <a14:foregroundMark x1="81364" y1="5090" x2="81500" y2="5090"/>
                        <a14:foregroundMark x1="80701" y1="5090" x2="80864" y2="5090"/>
                        <a14:foregroundMark x1="78500" y1="5090" x2="79203" y2="5090"/>
                        <a14:foregroundMark x1="95250" y1="35329" x2="96750" y2="36826"/>
                        <a14:foregroundMark x1="64250" y1="90719" x2="63750" y2="94910"/>
                        <a14:foregroundMark x1="59000" y1="99701" x2="62250" y2="98204"/>
                        <a14:foregroundMark x1="81750" y1="6287" x2="82750" y2="6287"/>
                        <a14:foregroundMark x1="82500" y1="4790" x2="83250" y2="4491"/>
                        <a14:foregroundMark x1="79750" y1="3293" x2="81000" y2="2994"/>
                        <a14:foregroundMark x1="77416" y1="1796" x2="77250" y2="1497"/>
                        <a14:foregroundMark x1="77750" y1="2395" x2="77416" y2="1796"/>
                        <a14:foregroundMark x1="81750" y1="4491" x2="82000" y2="4491"/>
                        <a14:backgroundMark x1="77500" y1="9581" x2="77500" y2="9581"/>
                        <a14:backgroundMark x1="76750" y1="10180" x2="77750" y2="10180"/>
                        <a14:backgroundMark x1="76750" y1="10180" x2="78250" y2="9281"/>
                        <a14:backgroundMark x1="77750" y1="9880" x2="79250" y2="8383"/>
                        <a14:backgroundMark x1="77500" y1="10479" x2="79500" y2="8383"/>
                        <a14:backgroundMark x1="81500" y1="3892" x2="82000" y2="3892"/>
                        <a14:backgroundMark x1="81750" y1="5389" x2="82228" y2="5389"/>
                        <a14:backgroundMark x1="78000" y1="1796" x2="78000" y2="1796"/>
                        <a14:backgroundMark x1="77500" y1="898" x2="77500" y2="898"/>
                        <a14:backgroundMark x1="78250" y1="2395" x2="78000" y2="2395"/>
                        <a14:backgroundMark x1="80250" y1="2994" x2="80250" y2="2994"/>
                        <a14:backgroundMark x1="79500" y1="2994" x2="79500" y2="299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958"/>
          <a:stretch/>
        </p:blipFill>
        <p:spPr bwMode="auto">
          <a:xfrm>
            <a:off x="4031243" y="4435817"/>
            <a:ext cx="1268655" cy="1960186"/>
          </a:xfrm>
          <a:prstGeom prst="rect">
            <a:avLst/>
          </a:prstGeom>
          <a:noFill/>
          <a:effectLst>
            <a:glow rad="76200">
              <a:schemeClr val="bg1"/>
            </a:glow>
            <a:outerShdw blurRad="50800" dist="38100" dir="2700000" algn="tl" rotWithShape="0">
              <a:prstClr val="black">
                <a:alpha val="7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グループ化 16">
            <a:extLst>
              <a:ext uri="{FF2B5EF4-FFF2-40B4-BE49-F238E27FC236}">
                <a16:creationId xmlns:a16="http://schemas.microsoft.com/office/drawing/2014/main" id="{D7FB2110-1461-3C6F-B949-4A0B0DE75219}"/>
              </a:ext>
            </a:extLst>
          </p:cNvPr>
          <p:cNvGrpSpPr/>
          <p:nvPr/>
        </p:nvGrpSpPr>
        <p:grpSpPr>
          <a:xfrm flipH="1">
            <a:off x="4398195" y="2623791"/>
            <a:ext cx="1485782" cy="1779371"/>
            <a:chOff x="9043551" y="3439357"/>
            <a:chExt cx="2694047" cy="3226387"/>
          </a:xfrm>
          <a:effectLst>
            <a:glow rad="76200">
              <a:schemeClr val="bg1"/>
            </a:glow>
          </a:effectLst>
        </p:grpSpPr>
        <p:pic>
          <p:nvPicPr>
            <p:cNvPr id="19" name="Picture 2">
              <a:extLst>
                <a:ext uri="{FF2B5EF4-FFF2-40B4-BE49-F238E27FC236}">
                  <a16:creationId xmlns:a16="http://schemas.microsoft.com/office/drawing/2014/main" id="{AC8E1F59-4AA3-DEDC-0496-8B038DE5FD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43551" y="3971697"/>
              <a:ext cx="2694047" cy="2694047"/>
            </a:xfrm>
            <a:prstGeom prst="rect">
              <a:avLst/>
            </a:prstGeom>
            <a:noFill/>
            <a:effectLst>
              <a:outerShdw blurRad="63500" dist="63500" dir="2400000" sx="101000" sy="101000" algn="tl" rotWithShape="0">
                <a:prstClr val="black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6">
              <a:extLst>
                <a:ext uri="{FF2B5EF4-FFF2-40B4-BE49-F238E27FC236}">
                  <a16:creationId xmlns:a16="http://schemas.microsoft.com/office/drawing/2014/main" id="{FE060A3F-F0C7-B794-A4F1-63A52961B21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6800" l="5200" r="90000">
                          <a14:foregroundMark x1="25900" y1="59600" x2="28100" y2="63400"/>
                          <a14:foregroundMark x1="7600" y1="67700" x2="8300" y2="71000"/>
                          <a14:foregroundMark x1="5200" y1="68500" x2="7000" y2="74800"/>
                          <a14:foregroundMark x1="19000" y1="91700" x2="35600" y2="96800"/>
                          <a14:foregroundMark x1="28700" y1="47000" x2="31500" y2="47000"/>
                          <a14:foregroundMark x1="32000" y1="47400" x2="35800" y2="48200"/>
                          <a14:foregroundMark x1="32600" y1="46500" x2="32600" y2="46500"/>
                          <a14:backgroundMark x1="60300" y1="13400" x2="79500" y2="50100"/>
                          <a14:backgroundMark x1="55700" y1="17400" x2="75700" y2="22500"/>
                          <a14:backgroundMark x1="55700" y1="15800" x2="74700" y2="22200"/>
                          <a14:backgroundMark x1="74700" y1="22200" x2="61000" y2="16400"/>
                          <a14:backgroundMark x1="61000" y1="16400" x2="67000" y2="30200"/>
                          <a14:backgroundMark x1="67000" y1="30200" x2="63100" y2="43600"/>
                          <a14:backgroundMark x1="63100" y1="43600" x2="56800" y2="52500"/>
                          <a14:backgroundMark x1="56800" y1="52500" x2="66300" y2="55900"/>
                          <a14:backgroundMark x1="66300" y1="55900" x2="62900" y2="19700"/>
                          <a14:backgroundMark x1="62900" y1="19700" x2="56300" y2="30500"/>
                          <a14:backgroundMark x1="56300" y1="30500" x2="45800" y2="29300"/>
                          <a14:backgroundMark x1="45800" y1="29300" x2="45000" y2="25800"/>
                          <a14:backgroundMark x1="51400" y1="40300" x2="59000" y2="57400"/>
                          <a14:backgroundMark x1="51900" y1="46300" x2="55400" y2="61900"/>
                          <a14:backgroundMark x1="55400" y1="61900" x2="56300" y2="62800"/>
                          <a14:backgroundMark x1="50100" y1="51400" x2="53700" y2="61000"/>
                          <a14:backgroundMark x1="49700" y1="50500" x2="50600" y2="48300"/>
                          <a14:backgroundMark x1="32100" y1="42700" x2="38300" y2="45300"/>
                          <a14:backgroundMark x1="33900" y1="43600" x2="39200" y2="47700"/>
                          <a14:backgroundMark x1="36454" y1="47309" x2="39500" y2="47900"/>
                          <a14:backgroundMark x1="28300" y1="42700" x2="41200" y2="46800"/>
                          <a14:backgroundMark x1="59000" y1="69800" x2="57000" y2="82100"/>
                          <a14:backgroundMark x1="57900" y1="68900" x2="55900" y2="83500"/>
                          <a14:backgroundMark x1="54500" y1="70500" x2="53400" y2="83200"/>
                          <a14:backgroundMark x1="53100" y1="70900" x2="53300" y2="82700"/>
                          <a14:backgroundMark x1="51100" y1="82900" x2="53500" y2="78400"/>
                          <a14:backgroundMark x1="51900" y1="80600" x2="52200" y2="77900"/>
                          <a14:backgroundMark x1="51300" y1="81400" x2="52100" y2="79800"/>
                          <a14:backgroundMark x1="51400" y1="81200" x2="51400" y2="79600"/>
                          <a14:backgroundMark x1="51200" y1="81000" x2="52100" y2="79800"/>
                          <a14:backgroundMark x1="51100" y1="81500" x2="51500" y2="79500"/>
                          <a14:backgroundMark x1="51400" y1="80300" x2="50800" y2="81300"/>
                          <a14:backgroundMark x1="52900" y1="74000" x2="52400" y2="78400"/>
                          <a14:backgroundMark x1="53100" y1="72400" x2="53100" y2="75100"/>
                          <a14:backgroundMark x1="53200" y1="72300" x2="52600" y2="74600"/>
                          <a14:backgroundMark x1="39700" y1="47400" x2="45100" y2="50000"/>
                          <a14:backgroundMark x1="40100" y1="47200" x2="41200" y2="49200"/>
                          <a14:backgroundMark x1="38800" y1="48700" x2="41100" y2="49100"/>
                          <a14:backgroundMark x1="28900" y1="45400" x2="26500" y2="45300"/>
                          <a14:backgroundMark x1="33400" y1="45100" x2="28100" y2="41800"/>
                          <a14:backgroundMark x1="30700" y1="44700" x2="31900" y2="45200"/>
                          <a14:backgroundMark x1="50900" y1="58200" x2="55800" y2="65800"/>
                          <a14:backgroundMark x1="33500" y1="46400" x2="35200" y2="458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t="42735" r="42959" b="-1"/>
            <a:stretch/>
          </p:blipFill>
          <p:spPr bwMode="auto">
            <a:xfrm>
              <a:off x="10131784" y="3439357"/>
              <a:ext cx="1047365" cy="1051472"/>
            </a:xfrm>
            <a:prstGeom prst="rect">
              <a:avLst/>
            </a:prstGeom>
            <a:noFill/>
            <a:effectLst>
              <a:outerShdw blurRad="50800" dist="50800" dir="2700000" algn="tl" rotWithShape="0">
                <a:prstClr val="black">
                  <a:alpha val="64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2210F5D3-8F90-4C76-9FF6-A4102E2611F2}"/>
              </a:ext>
            </a:extLst>
          </p:cNvPr>
          <p:cNvSpPr txBox="1"/>
          <p:nvPr/>
        </p:nvSpPr>
        <p:spPr>
          <a:xfrm>
            <a:off x="5251004" y="3332579"/>
            <a:ext cx="128432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4400" b="1">
                <a:solidFill>
                  <a:schemeClr val="bg1"/>
                </a:solidFill>
                <a:effectLst>
                  <a:glow rad="88900">
                    <a:schemeClr val="tx1"/>
                  </a:glow>
                  <a:outerShdw blurRad="38100" dist="38100" dir="2700000" algn="tl">
                    <a:schemeClr val="bg1"/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defRPr>
            </a:lvl1pPr>
          </a:lstStyle>
          <a:p>
            <a:r>
              <a:rPr lang="ja-JP" altLang="en-US" b="0" dirty="0">
                <a:gradFill>
                  <a:gsLst>
                    <a:gs pos="22000">
                      <a:srgbClr val="FF0000"/>
                    </a:gs>
                    <a:gs pos="50000">
                      <a:srgbClr val="FF7979"/>
                    </a:gs>
                    <a:gs pos="80000">
                      <a:srgbClr val="FF0000"/>
                    </a:gs>
                  </a:gsLst>
                  <a:lin ang="5400000" scaled="1"/>
                </a:gradFill>
                <a:effectLst>
                  <a:glow rad="88900">
                    <a:schemeClr val="bg1"/>
                  </a:glow>
                  <a:outerShdw blurRad="38100" dist="38100" dir="2700000" algn="tl">
                    <a:schemeClr val="tx1"/>
                  </a:outerShdw>
                </a:effectLst>
              </a:rPr>
              <a:t>投げ</a:t>
            </a:r>
            <a:endParaRPr lang="en-US" b="0" dirty="0">
              <a:gradFill>
                <a:gsLst>
                  <a:gs pos="22000">
                    <a:srgbClr val="FF0000"/>
                  </a:gs>
                  <a:gs pos="50000">
                    <a:srgbClr val="FF7979"/>
                  </a:gs>
                  <a:gs pos="80000">
                    <a:srgbClr val="FF0000"/>
                  </a:gs>
                </a:gsLst>
                <a:lin ang="5400000" scaled="1"/>
              </a:gradFill>
              <a:effectLst>
                <a:glow rad="88900">
                  <a:schemeClr val="bg1"/>
                </a:glow>
                <a:outerShdw blurRad="38100" dist="38100" dir="2700000" algn="tl">
                  <a:schemeClr val="tx1"/>
                </a:outerShdw>
              </a:effectLst>
            </a:endParaRPr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B940927E-CBD8-BBCD-8244-3770725685A7}"/>
              </a:ext>
            </a:extLst>
          </p:cNvPr>
          <p:cNvSpPr txBox="1"/>
          <p:nvPr/>
        </p:nvSpPr>
        <p:spPr>
          <a:xfrm>
            <a:off x="2213436" y="5679754"/>
            <a:ext cx="359425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4400" dirty="0">
                <a:gradFill>
                  <a:gsLst>
                    <a:gs pos="22000">
                      <a:srgbClr val="0070C0"/>
                    </a:gs>
                    <a:gs pos="67000">
                      <a:srgbClr val="00FFFF"/>
                    </a:gs>
                    <a:gs pos="100000">
                      <a:schemeClr val="accent4">
                        <a:lumMod val="60000"/>
                        <a:lumOff val="40000"/>
                      </a:schemeClr>
                    </a:gs>
                  </a:gsLst>
                  <a:lin ang="5400000" scaled="1"/>
                </a:gradFill>
                <a:effectLst>
                  <a:glow rad="88900">
                    <a:schemeClr val="bg1"/>
                  </a:glow>
                  <a:outerShdw blurRad="38100" dist="50800" dir="2700000" sx="101000" sy="101000" algn="tl">
                    <a:srgbClr val="000000">
                      <a:alpha val="94000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ダッシュで回避</a:t>
            </a:r>
            <a:endParaRPr lang="en-US" sz="4400" dirty="0">
              <a:gradFill>
                <a:gsLst>
                  <a:gs pos="22000">
                    <a:srgbClr val="0070C0"/>
                  </a:gs>
                  <a:gs pos="67000">
                    <a:srgbClr val="00FFFF"/>
                  </a:gs>
                  <a:gs pos="100000">
                    <a:schemeClr val="accent4">
                      <a:lumMod val="60000"/>
                      <a:lumOff val="40000"/>
                    </a:schemeClr>
                  </a:gs>
                </a:gsLst>
                <a:lin ang="5400000" scaled="1"/>
              </a:gradFill>
              <a:effectLst>
                <a:glow rad="88900">
                  <a:schemeClr val="bg1"/>
                </a:glow>
                <a:outerShdw blurRad="38100" dist="50800" dir="2700000" sx="101000" sy="101000" algn="tl">
                  <a:srgbClr val="000000">
                    <a:alpha val="94000"/>
                  </a:srgbClr>
                </a:outerShdw>
              </a:effectLst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pic>
        <p:nvPicPr>
          <p:cNvPr id="36" name="Picture 4">
            <a:extLst>
              <a:ext uri="{FF2B5EF4-FFF2-40B4-BE49-F238E27FC236}">
                <a16:creationId xmlns:a16="http://schemas.microsoft.com/office/drawing/2014/main" id="{C554DE32-8F8C-A524-58E4-D148626119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8880" y="4173703"/>
            <a:ext cx="1428537" cy="1428537"/>
          </a:xfrm>
          <a:prstGeom prst="rect">
            <a:avLst/>
          </a:prstGeom>
          <a:noFill/>
          <a:effectLst>
            <a:glow rad="76200">
              <a:schemeClr val="bg1"/>
            </a:glow>
            <a:outerShdw blurRad="50800" dist="50800" dir="2700000" algn="tl" rotWithShape="0">
              <a:prstClr val="black">
                <a:alpha val="64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66F5D3F2-E3F5-4A1A-8DE9-915C2DD38D56}"/>
              </a:ext>
            </a:extLst>
          </p:cNvPr>
          <p:cNvSpPr txBox="1"/>
          <p:nvPr/>
        </p:nvSpPr>
        <p:spPr>
          <a:xfrm>
            <a:off x="2766446" y="3387026"/>
            <a:ext cx="205697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4400" b="1">
                <a:solidFill>
                  <a:srgbClr val="FF0000"/>
                </a:solidFill>
                <a:effectLst>
                  <a:glow rad="88900">
                    <a:schemeClr val="bg1"/>
                  </a:glow>
                  <a:outerShdw blurRad="38100" dist="38100" dir="2700000" algn="tl">
                    <a:schemeClr val="tx1"/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defRPr>
            </a:lvl1pPr>
          </a:lstStyle>
          <a:p>
            <a:r>
              <a:rPr lang="ja-JP" altLang="en-US" b="0" dirty="0">
                <a:gradFill>
                  <a:gsLst>
                    <a:gs pos="22000">
                      <a:schemeClr val="accent3">
                        <a:lumMod val="40000"/>
                        <a:lumOff val="60000"/>
                      </a:schemeClr>
                    </a:gs>
                    <a:gs pos="50000">
                      <a:schemeClr val="accent6">
                        <a:lumMod val="20000"/>
                        <a:lumOff val="80000"/>
                      </a:schemeClr>
                    </a:gs>
                    <a:gs pos="80000">
                      <a:schemeClr val="accent3">
                        <a:lumMod val="40000"/>
                        <a:lumOff val="60000"/>
                      </a:schemeClr>
                    </a:gs>
                  </a:gsLst>
                  <a:lin ang="5400000" scaled="1"/>
                </a:gradFill>
                <a:effectLst>
                  <a:glow rad="88900">
                    <a:srgbClr val="2CAE2C"/>
                  </a:glow>
                  <a:outerShdw blurRad="38100" dist="50800" dir="2700000" sx="101000" sy="101000" algn="tl">
                    <a:schemeClr val="tx1"/>
                  </a:outerShdw>
                </a:effectLst>
              </a:rPr>
              <a:t>ジャンプ</a:t>
            </a:r>
            <a:endParaRPr lang="en-US" b="0" dirty="0">
              <a:gradFill>
                <a:gsLst>
                  <a:gs pos="22000">
                    <a:schemeClr val="accent3">
                      <a:lumMod val="40000"/>
                      <a:lumOff val="60000"/>
                    </a:schemeClr>
                  </a:gs>
                  <a:gs pos="50000">
                    <a:schemeClr val="accent6">
                      <a:lumMod val="20000"/>
                      <a:lumOff val="80000"/>
                    </a:schemeClr>
                  </a:gs>
                  <a:gs pos="80000">
                    <a:schemeClr val="accent3">
                      <a:lumMod val="40000"/>
                      <a:lumOff val="60000"/>
                    </a:schemeClr>
                  </a:gs>
                </a:gsLst>
                <a:lin ang="5400000" scaled="1"/>
              </a:gradFill>
              <a:effectLst>
                <a:glow rad="88900">
                  <a:srgbClr val="2CAE2C"/>
                </a:glow>
                <a:outerShdw blurRad="38100" dist="50800" dir="2700000" sx="101000" sy="101000" algn="tl">
                  <a:schemeClr val="tx1"/>
                </a:outerShdw>
              </a:effectLst>
            </a:endParaRPr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5B70A5ED-759E-F5BC-F4C7-571F648A03C7}"/>
              </a:ext>
            </a:extLst>
          </p:cNvPr>
          <p:cNvSpPr txBox="1"/>
          <p:nvPr/>
        </p:nvSpPr>
        <p:spPr>
          <a:xfrm>
            <a:off x="1088876" y="4713280"/>
            <a:ext cx="199445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4400" b="1">
                <a:solidFill>
                  <a:schemeClr val="bg1"/>
                </a:solidFill>
                <a:effectLst>
                  <a:glow rad="88900">
                    <a:schemeClr val="tx1"/>
                  </a:glow>
                  <a:outerShdw blurRad="38100" dist="38100" dir="2700000" algn="tl">
                    <a:schemeClr val="bg1"/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defRPr>
            </a:lvl1pPr>
          </a:lstStyle>
          <a:p>
            <a:r>
              <a:rPr lang="ja-JP" altLang="en-US" b="0" dirty="0">
                <a:gradFill>
                  <a:gsLst>
                    <a:gs pos="22000">
                      <a:srgbClr val="FF0000"/>
                    </a:gs>
                    <a:gs pos="50000">
                      <a:srgbClr val="FF7979"/>
                    </a:gs>
                    <a:gs pos="80000">
                      <a:srgbClr val="FF0000"/>
                    </a:gs>
                  </a:gsLst>
                  <a:lin ang="5400000" scaled="1"/>
                </a:gradFill>
                <a:effectLst>
                  <a:glow rad="88900">
                    <a:schemeClr val="bg1"/>
                  </a:glow>
                  <a:outerShdw blurRad="38100" dist="38100" dir="2700000" algn="tl">
                    <a:schemeClr val="tx1"/>
                  </a:outerShdw>
                </a:effectLst>
              </a:rPr>
              <a:t>キャッチ</a:t>
            </a:r>
            <a:endParaRPr lang="en-US" b="0" dirty="0">
              <a:gradFill>
                <a:gsLst>
                  <a:gs pos="22000">
                    <a:srgbClr val="FF0000"/>
                  </a:gs>
                  <a:gs pos="50000">
                    <a:srgbClr val="FF7979"/>
                  </a:gs>
                  <a:gs pos="80000">
                    <a:srgbClr val="FF0000"/>
                  </a:gs>
                </a:gsLst>
                <a:lin ang="5400000" scaled="1"/>
              </a:gradFill>
              <a:effectLst>
                <a:glow rad="88900">
                  <a:schemeClr val="bg1"/>
                </a:glow>
                <a:outerShdw blurRad="38100" dist="38100" dir="2700000" algn="tl">
                  <a:schemeClr val="tx1"/>
                </a:outerShdw>
              </a:effectLst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E89B52E5-ADE2-9990-BE7C-B9DBCD73B218}"/>
              </a:ext>
            </a:extLst>
          </p:cNvPr>
          <p:cNvSpPr txBox="1"/>
          <p:nvPr/>
        </p:nvSpPr>
        <p:spPr>
          <a:xfrm>
            <a:off x="76879" y="86448"/>
            <a:ext cx="506420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6600"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defRPr>
            </a:lvl1pPr>
          </a:lstStyle>
          <a:p>
            <a:pPr algn="ctr"/>
            <a:r>
              <a:rPr lang="ja-JP" altLang="en-US" sz="4800" dirty="0"/>
              <a:t>ゲーム画面イメージ</a:t>
            </a:r>
            <a:endParaRPr lang="en-US" altLang="ja-JP" sz="4800" dirty="0"/>
          </a:p>
        </p:txBody>
      </p:sp>
      <p:sp>
        <p:nvSpPr>
          <p:cNvPr id="38" name="正方形/長方形 37">
            <a:extLst>
              <a:ext uri="{FF2B5EF4-FFF2-40B4-BE49-F238E27FC236}">
                <a16:creationId xmlns:a16="http://schemas.microsoft.com/office/drawing/2014/main" id="{986A217C-E0C4-BB9D-C1EC-33BA67DD7F62}"/>
              </a:ext>
            </a:extLst>
          </p:cNvPr>
          <p:cNvSpPr/>
          <p:nvPr/>
        </p:nvSpPr>
        <p:spPr>
          <a:xfrm>
            <a:off x="1011192" y="6398495"/>
            <a:ext cx="4367674" cy="382371"/>
          </a:xfrm>
          <a:prstGeom prst="rect">
            <a:avLst/>
          </a:prstGeom>
          <a:gradFill>
            <a:gsLst>
              <a:gs pos="0">
                <a:srgbClr val="FFFF00"/>
              </a:gs>
              <a:gs pos="100000">
                <a:srgbClr val="FFFFFF"/>
              </a:gs>
            </a:gsLst>
            <a:lin ang="2700000" scaled="0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正方形/長方形 38">
            <a:extLst>
              <a:ext uri="{FF2B5EF4-FFF2-40B4-BE49-F238E27FC236}">
                <a16:creationId xmlns:a16="http://schemas.microsoft.com/office/drawing/2014/main" id="{39CDB314-C473-02D4-4BAC-48006C8DE210}"/>
              </a:ext>
            </a:extLst>
          </p:cNvPr>
          <p:cNvSpPr/>
          <p:nvPr/>
        </p:nvSpPr>
        <p:spPr>
          <a:xfrm rot="10800000">
            <a:off x="6722004" y="6387640"/>
            <a:ext cx="4367674" cy="382371"/>
          </a:xfrm>
          <a:prstGeom prst="rect">
            <a:avLst/>
          </a:prstGeom>
          <a:gradFill>
            <a:gsLst>
              <a:gs pos="0">
                <a:srgbClr val="FFFF00"/>
              </a:gs>
              <a:gs pos="100000">
                <a:srgbClr val="FFFFFF"/>
              </a:gs>
            </a:gsLst>
            <a:lin ang="2700000" scaled="0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8543F576-4C02-46D8-7936-411F61FA8787}"/>
              </a:ext>
            </a:extLst>
          </p:cNvPr>
          <p:cNvSpPr txBox="1"/>
          <p:nvPr/>
        </p:nvSpPr>
        <p:spPr>
          <a:xfrm>
            <a:off x="-6760" y="6022298"/>
            <a:ext cx="227818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4400" b="1">
                <a:solidFill>
                  <a:schemeClr val="bg1"/>
                </a:solidFill>
                <a:effectLst>
                  <a:glow rad="88900">
                    <a:schemeClr val="tx1"/>
                  </a:glow>
                  <a:outerShdw blurRad="38100" dist="38100" dir="2700000" algn="tl">
                    <a:schemeClr val="bg1"/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defRPr>
            </a:lvl1pPr>
          </a:lstStyle>
          <a:p>
            <a:r>
              <a:rPr lang="en-US" altLang="ja-JP" b="0" dirty="0">
                <a:gradFill>
                  <a:gsLst>
                    <a:gs pos="22000">
                      <a:srgbClr val="FFFF00"/>
                    </a:gs>
                    <a:gs pos="50000">
                      <a:srgbClr val="FFFF93"/>
                    </a:gs>
                    <a:gs pos="80000">
                      <a:srgbClr val="DFDA00"/>
                    </a:gs>
                  </a:gsLst>
                  <a:lin ang="5400000" scaled="1"/>
                </a:gradFill>
                <a:effectLst>
                  <a:glow rad="88900">
                    <a:srgbClr val="FF7979"/>
                  </a:glow>
                  <a:outerShdw blurRad="38100" dist="38100" dir="2700000" algn="tl">
                    <a:schemeClr val="tx1"/>
                  </a:outerShdw>
                </a:effectLst>
              </a:rPr>
              <a:t>SPECIAL</a:t>
            </a:r>
            <a:endParaRPr lang="en-US" b="0" dirty="0">
              <a:gradFill>
                <a:gsLst>
                  <a:gs pos="22000">
                    <a:srgbClr val="FFFF00"/>
                  </a:gs>
                  <a:gs pos="50000">
                    <a:srgbClr val="FFFF93"/>
                  </a:gs>
                  <a:gs pos="80000">
                    <a:srgbClr val="DFDA00"/>
                  </a:gs>
                </a:gsLst>
                <a:lin ang="5400000" scaled="1"/>
              </a:gradFill>
              <a:effectLst>
                <a:glow rad="88900">
                  <a:srgbClr val="FF7979"/>
                </a:glow>
                <a:outerShdw blurRad="38100" dist="38100" dir="2700000" algn="tl">
                  <a:schemeClr val="tx1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361262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605F9ED3-CD6D-7592-0865-BCBC9192E251}"/>
              </a:ext>
            </a:extLst>
          </p:cNvPr>
          <p:cNvGrpSpPr/>
          <p:nvPr/>
        </p:nvGrpSpPr>
        <p:grpSpPr>
          <a:xfrm>
            <a:off x="-5237769" y="-300343"/>
            <a:ext cx="26011839" cy="7109577"/>
            <a:chOff x="-5237769" y="-300343"/>
            <a:chExt cx="26011839" cy="7109577"/>
          </a:xfrm>
        </p:grpSpPr>
        <p:pic>
          <p:nvPicPr>
            <p:cNvPr id="6" name="図 5" descr="時計, メーター が含まれている画像&#10;&#10;自動的に生成された説明">
              <a:extLst>
                <a:ext uri="{FF2B5EF4-FFF2-40B4-BE49-F238E27FC236}">
                  <a16:creationId xmlns:a16="http://schemas.microsoft.com/office/drawing/2014/main" id="{3D22734E-9F35-B026-D2D6-BE886871CF1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  <a:alphaModFix amt="3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760330" y="-298033"/>
              <a:ext cx="10956846" cy="2539583"/>
            </a:xfrm>
            <a:prstGeom prst="rect">
              <a:avLst/>
            </a:prstGeom>
            <a:noFill/>
          </p:spPr>
        </p:pic>
        <p:pic>
          <p:nvPicPr>
            <p:cNvPr id="13" name="図 12" descr="時計, メーター が含まれている画像&#10;&#10;自動的に生成された説明">
              <a:extLst>
                <a:ext uri="{FF2B5EF4-FFF2-40B4-BE49-F238E27FC236}">
                  <a16:creationId xmlns:a16="http://schemas.microsoft.com/office/drawing/2014/main" id="{1B93FD00-E788-13F6-F405-49FBDEEF76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  <a:alphaModFix amt="3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96250" y="-300343"/>
              <a:ext cx="10956846" cy="2539583"/>
            </a:xfrm>
            <a:prstGeom prst="rect">
              <a:avLst/>
            </a:prstGeom>
            <a:noFill/>
          </p:spPr>
        </p:pic>
        <p:pic>
          <p:nvPicPr>
            <p:cNvPr id="26" name="図 25" descr="時計, メーター が含まれている画像&#10;&#10;自動的に生成された説明">
              <a:extLst>
                <a:ext uri="{FF2B5EF4-FFF2-40B4-BE49-F238E27FC236}">
                  <a16:creationId xmlns:a16="http://schemas.microsoft.com/office/drawing/2014/main" id="{DB75183F-F15A-368A-1D31-5623CFB464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  <a:alphaModFix amt="3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17224" y="1985809"/>
              <a:ext cx="10956846" cy="2539583"/>
            </a:xfrm>
            <a:prstGeom prst="rect">
              <a:avLst/>
            </a:prstGeom>
            <a:noFill/>
          </p:spPr>
        </p:pic>
        <p:pic>
          <p:nvPicPr>
            <p:cNvPr id="27" name="図 26" descr="時計, メーター が含まれている画像&#10;&#10;自動的に生成された説明">
              <a:extLst>
                <a:ext uri="{FF2B5EF4-FFF2-40B4-BE49-F238E27FC236}">
                  <a16:creationId xmlns:a16="http://schemas.microsoft.com/office/drawing/2014/main" id="{80B9820F-9091-5765-5E8C-BFE4CE56A4E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  <a:alphaModFix amt="3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222341" y="1985809"/>
              <a:ext cx="10956846" cy="2539583"/>
            </a:xfrm>
            <a:prstGeom prst="rect">
              <a:avLst/>
            </a:prstGeom>
            <a:noFill/>
          </p:spPr>
        </p:pic>
        <p:pic>
          <p:nvPicPr>
            <p:cNvPr id="30" name="図 29" descr="時計, メーター が含まれている画像&#10;&#10;自動的に生成された説明">
              <a:extLst>
                <a:ext uri="{FF2B5EF4-FFF2-40B4-BE49-F238E27FC236}">
                  <a16:creationId xmlns:a16="http://schemas.microsoft.com/office/drawing/2014/main" id="{5010BDA1-DD70-1A42-6137-428D31702A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  <a:alphaModFix amt="3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19077" y="4269651"/>
              <a:ext cx="10956846" cy="2539583"/>
            </a:xfrm>
            <a:prstGeom prst="rect">
              <a:avLst/>
            </a:prstGeom>
            <a:noFill/>
          </p:spPr>
        </p:pic>
        <p:pic>
          <p:nvPicPr>
            <p:cNvPr id="31" name="図 30" descr="時計, メーター が含まれている画像&#10;&#10;自動的に生成された説明">
              <a:extLst>
                <a:ext uri="{FF2B5EF4-FFF2-40B4-BE49-F238E27FC236}">
                  <a16:creationId xmlns:a16="http://schemas.microsoft.com/office/drawing/2014/main" id="{D8049203-B7E3-6335-4979-311547D030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  <a:alphaModFix amt="3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237769" y="4269651"/>
              <a:ext cx="10956846" cy="2539583"/>
            </a:xfrm>
            <a:prstGeom prst="rect">
              <a:avLst/>
            </a:prstGeom>
            <a:noFill/>
          </p:spPr>
        </p:pic>
      </p:grpSp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BF07EBD6-22C0-AA9B-AC5A-B4C7F42C551F}"/>
              </a:ext>
            </a:extLst>
          </p:cNvPr>
          <p:cNvGrpSpPr/>
          <p:nvPr/>
        </p:nvGrpSpPr>
        <p:grpSpPr>
          <a:xfrm>
            <a:off x="61235" y="5283791"/>
            <a:ext cx="2365215" cy="1714831"/>
            <a:chOff x="658027" y="5289674"/>
            <a:chExt cx="2365215" cy="1714831"/>
          </a:xfrm>
        </p:grpSpPr>
        <p:cxnSp>
          <p:nvCxnSpPr>
            <p:cNvPr id="25" name="直線コネクタ 24">
              <a:extLst>
                <a:ext uri="{FF2B5EF4-FFF2-40B4-BE49-F238E27FC236}">
                  <a16:creationId xmlns:a16="http://schemas.microsoft.com/office/drawing/2014/main" id="{9140027D-B9E9-4A7B-83E2-96613D42414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8027" y="5563689"/>
              <a:ext cx="1233864" cy="1440816"/>
            </a:xfrm>
            <a:prstGeom prst="line">
              <a:avLst/>
            </a:prstGeom>
            <a:ln w="19050">
              <a:solidFill>
                <a:schemeClr val="tx1">
                  <a:alpha val="50000"/>
                </a:schemeClr>
              </a:solidFill>
            </a:ln>
            <a:effectLst>
              <a:glow rad="76200">
                <a:schemeClr val="bg1"/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線コネクタ 27">
              <a:extLst>
                <a:ext uri="{FF2B5EF4-FFF2-40B4-BE49-F238E27FC236}">
                  <a16:creationId xmlns:a16="http://schemas.microsoft.com/office/drawing/2014/main" id="{23DAAF0D-BF8B-4BEE-B875-A4125AC892B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37262" y="5289674"/>
              <a:ext cx="1233864" cy="1440816"/>
            </a:xfrm>
            <a:prstGeom prst="line">
              <a:avLst/>
            </a:prstGeom>
            <a:ln w="19050">
              <a:solidFill>
                <a:schemeClr val="tx1">
                  <a:alpha val="50000"/>
                </a:schemeClr>
              </a:solidFill>
            </a:ln>
            <a:effectLst>
              <a:glow rad="76200">
                <a:schemeClr val="bg1"/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線コネクタ 28">
              <a:extLst>
                <a:ext uri="{FF2B5EF4-FFF2-40B4-BE49-F238E27FC236}">
                  <a16:creationId xmlns:a16="http://schemas.microsoft.com/office/drawing/2014/main" id="{24357F29-5CC7-406B-B91F-5387472F543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81259" y="5372995"/>
              <a:ext cx="1441983" cy="1631510"/>
            </a:xfrm>
            <a:prstGeom prst="line">
              <a:avLst/>
            </a:prstGeom>
            <a:ln w="19050">
              <a:solidFill>
                <a:schemeClr val="tx1">
                  <a:alpha val="50000"/>
                </a:schemeClr>
              </a:solidFill>
            </a:ln>
            <a:effectLst>
              <a:glow rad="76200">
                <a:schemeClr val="bg1"/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Picture 4" descr="ドッジボールでよく狙われる奴」（2014年07月09日のボケ） - ボケて">
            <a:extLst>
              <a:ext uri="{FF2B5EF4-FFF2-40B4-BE49-F238E27FC236}">
                <a16:creationId xmlns:a16="http://schemas.microsoft.com/office/drawing/2014/main" id="{0D9D64F8-94F8-4CB8-B2BD-1AB38E2F69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497" b="99701" l="51000" r="96750">
                        <a14:foregroundMark x1="76562" y1="9581" x2="77276" y2="8897"/>
                        <a14:foregroundMark x1="76250" y1="9880" x2="76562" y2="9581"/>
                        <a14:foregroundMark x1="81364" y1="5090" x2="81500" y2="5090"/>
                        <a14:foregroundMark x1="80701" y1="5090" x2="80864" y2="5090"/>
                        <a14:foregroundMark x1="78500" y1="5090" x2="79203" y2="5090"/>
                        <a14:foregroundMark x1="95250" y1="35329" x2="96750" y2="36826"/>
                        <a14:foregroundMark x1="64250" y1="90719" x2="63750" y2="94910"/>
                        <a14:foregroundMark x1="59000" y1="99701" x2="62250" y2="98204"/>
                        <a14:foregroundMark x1="81750" y1="6287" x2="82750" y2="6287"/>
                        <a14:foregroundMark x1="82500" y1="4790" x2="83250" y2="4491"/>
                        <a14:foregroundMark x1="79750" y1="3293" x2="81000" y2="2994"/>
                        <a14:foregroundMark x1="77416" y1="1796" x2="77250" y2="1497"/>
                        <a14:foregroundMark x1="77750" y1="2395" x2="77416" y2="1796"/>
                        <a14:foregroundMark x1="81750" y1="4491" x2="82000" y2="4491"/>
                        <a14:backgroundMark x1="77500" y1="9581" x2="77500" y2="9581"/>
                        <a14:backgroundMark x1="76750" y1="10180" x2="77750" y2="10180"/>
                        <a14:backgroundMark x1="76750" y1="10180" x2="78250" y2="9281"/>
                        <a14:backgroundMark x1="77750" y1="9880" x2="79250" y2="8383"/>
                        <a14:backgroundMark x1="77500" y1="10479" x2="79500" y2="8383"/>
                        <a14:backgroundMark x1="81500" y1="3892" x2="82000" y2="3892"/>
                        <a14:backgroundMark x1="81750" y1="5389" x2="82228" y2="5389"/>
                        <a14:backgroundMark x1="78000" y1="1796" x2="78000" y2="1796"/>
                        <a14:backgroundMark x1="77500" y1="898" x2="77500" y2="898"/>
                        <a14:backgroundMark x1="78250" y1="2395" x2="78000" y2="2395"/>
                        <a14:backgroundMark x1="80250" y1="2994" x2="80250" y2="2994"/>
                        <a14:backgroundMark x1="79500" y1="2994" x2="79500" y2="299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958"/>
          <a:stretch/>
        </p:blipFill>
        <p:spPr bwMode="auto">
          <a:xfrm>
            <a:off x="9835468" y="2320066"/>
            <a:ext cx="2059006" cy="3181350"/>
          </a:xfrm>
          <a:prstGeom prst="rect">
            <a:avLst/>
          </a:prstGeom>
          <a:noFill/>
          <a:effectLst>
            <a:glow rad="76200">
              <a:schemeClr val="bg1"/>
            </a:glow>
            <a:outerShdw blurRad="50800" dist="38100" dir="2700000" algn="tl" rotWithShape="0">
              <a:prstClr val="black">
                <a:alpha val="7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ドッジボールでよく狙われる奴」（2014年07月09日のボケ） - ボケて">
            <a:extLst>
              <a:ext uri="{FF2B5EF4-FFF2-40B4-BE49-F238E27FC236}">
                <a16:creationId xmlns:a16="http://schemas.microsoft.com/office/drawing/2014/main" id="{73E6B82C-8F60-4613-BACF-3DB165DB3D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096" b="29940" l="4750" r="44000">
                        <a14:foregroundMark x1="23000" y1="2096" x2="23000" y2="209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9020" b="66497"/>
          <a:stretch/>
        </p:blipFill>
        <p:spPr bwMode="auto">
          <a:xfrm flipH="1">
            <a:off x="8201250" y="3941862"/>
            <a:ext cx="2417278" cy="1650170"/>
          </a:xfrm>
          <a:prstGeom prst="rect">
            <a:avLst/>
          </a:prstGeom>
          <a:noFill/>
          <a:effectLst>
            <a:glow rad="76200">
              <a:schemeClr val="bg1"/>
            </a:glow>
            <a:outerShdw blurRad="50800" dist="38100" dir="2700000" algn="tl" rotWithShape="0">
              <a:prstClr val="black">
                <a:alpha val="70000"/>
              </a:prstClr>
            </a:outerShdw>
          </a:effectLst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B4EA24F1-AC98-49ED-8AFB-02FCC6EAA16A}"/>
              </a:ext>
            </a:extLst>
          </p:cNvPr>
          <p:cNvSpPr txBox="1"/>
          <p:nvPr/>
        </p:nvSpPr>
        <p:spPr>
          <a:xfrm>
            <a:off x="6575986" y="5367111"/>
            <a:ext cx="55093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6600"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defRPr>
            </a:lvl1pPr>
          </a:lstStyle>
          <a:p>
            <a:r>
              <a:rPr lang="en-US" altLang="ja-JP" sz="3200" dirty="0">
                <a:gradFill>
                  <a:gsLst>
                    <a:gs pos="50000">
                      <a:srgbClr val="FFFF00"/>
                    </a:gs>
                    <a:gs pos="0">
                      <a:srgbClr val="FF99FF"/>
                    </a:gs>
                    <a:gs pos="100000">
                      <a:srgbClr val="FF99FF"/>
                    </a:gs>
                  </a:gsLst>
                  <a:lin ang="5400000" scaled="1"/>
                </a:gradFill>
                <a:effectLst>
                  <a:glow rad="101600">
                    <a:srgbClr val="3366FF"/>
                  </a:glow>
                  <a:outerShdw blurRad="38100" dist="50800" dir="2700000" sx="101000" sy="101000" algn="tl">
                    <a:srgbClr val="000000">
                      <a:alpha val="75000"/>
                    </a:srgbClr>
                  </a:outerShdw>
                </a:effectLst>
                <a:latin typeface="HG明朝E" panose="02020909000000000000" pitchFamily="17" charset="-128"/>
                <a:ea typeface="HG明朝E" panose="02020909000000000000" pitchFamily="17" charset="-128"/>
              </a:rPr>
              <a:t>『</a:t>
            </a:r>
            <a:r>
              <a:rPr lang="ja-JP" altLang="en-US" sz="3200" dirty="0">
                <a:gradFill>
                  <a:gsLst>
                    <a:gs pos="50000">
                      <a:srgbClr val="FFFF00"/>
                    </a:gs>
                    <a:gs pos="0">
                      <a:srgbClr val="FF99FF"/>
                    </a:gs>
                    <a:gs pos="100000">
                      <a:srgbClr val="FF99FF"/>
                    </a:gs>
                  </a:gsLst>
                  <a:lin ang="5400000" scaled="1"/>
                </a:gradFill>
                <a:effectLst>
                  <a:glow rad="101600">
                    <a:srgbClr val="3366FF"/>
                  </a:glow>
                  <a:outerShdw blurRad="38100" dist="50800" dir="2700000" sx="101000" sy="101000" algn="tl">
                    <a:srgbClr val="000000">
                      <a:alpha val="75000"/>
                    </a:srgbClr>
                  </a:outerShdw>
                </a:effectLst>
                <a:latin typeface="HG明朝E" panose="02020909000000000000" pitchFamily="17" charset="-128"/>
                <a:ea typeface="HG明朝E" panose="02020909000000000000" pitchFamily="17" charset="-128"/>
              </a:rPr>
              <a:t>カッコつけて</a:t>
            </a:r>
            <a:r>
              <a:rPr lang="ja-JP" altLang="en-US" sz="4000" dirty="0">
                <a:gradFill>
                  <a:gsLst>
                    <a:gs pos="50000">
                      <a:srgbClr val="FF3399"/>
                    </a:gs>
                    <a:gs pos="0">
                      <a:srgbClr val="FF0000"/>
                    </a:gs>
                    <a:gs pos="100000">
                      <a:srgbClr val="FF0000"/>
                    </a:gs>
                  </a:gsLst>
                  <a:lin ang="5400000" scaled="1"/>
                </a:gradFill>
                <a:effectLst>
                  <a:glow rad="101600">
                    <a:srgbClr val="A40000"/>
                  </a:glow>
                  <a:outerShdw blurRad="38100" dist="50800" dir="2700000" sx="101000" sy="101000" algn="tl">
                    <a:srgbClr val="000000">
                      <a:alpha val="75000"/>
                    </a:srgbClr>
                  </a:outerShdw>
                </a:effectLst>
                <a:latin typeface="HG明朝E" panose="02020909000000000000" pitchFamily="17" charset="-128"/>
                <a:ea typeface="HG明朝E" panose="02020909000000000000" pitchFamily="17" charset="-128"/>
              </a:rPr>
              <a:t>瞬間回避</a:t>
            </a:r>
            <a:r>
              <a:rPr lang="en-US" altLang="ja-JP" sz="3200" dirty="0">
                <a:gradFill>
                  <a:gsLst>
                    <a:gs pos="50000">
                      <a:srgbClr val="FFFF00"/>
                    </a:gs>
                    <a:gs pos="0">
                      <a:srgbClr val="FF99FF"/>
                    </a:gs>
                    <a:gs pos="100000">
                      <a:srgbClr val="FF99FF"/>
                    </a:gs>
                  </a:gsLst>
                  <a:lin ang="5400000" scaled="1"/>
                </a:gradFill>
                <a:effectLst>
                  <a:glow rad="101600">
                    <a:srgbClr val="3366FF"/>
                  </a:glow>
                  <a:outerShdw blurRad="38100" dist="50800" dir="2700000" sx="101000" sy="101000" algn="tl">
                    <a:srgbClr val="000000">
                      <a:alpha val="75000"/>
                    </a:srgbClr>
                  </a:outerShdw>
                </a:effectLst>
                <a:latin typeface="HG明朝E" panose="02020909000000000000" pitchFamily="17" charset="-128"/>
                <a:ea typeface="HG明朝E" panose="02020909000000000000" pitchFamily="17" charset="-128"/>
              </a:rPr>
              <a:t>』</a:t>
            </a:r>
            <a:endParaRPr lang="en-US" altLang="ja-JP" sz="4000" dirty="0">
              <a:gradFill>
                <a:gsLst>
                  <a:gs pos="50000">
                    <a:srgbClr val="FF3399"/>
                  </a:gs>
                  <a:gs pos="0">
                    <a:srgbClr val="FF0000"/>
                  </a:gs>
                  <a:gs pos="100000">
                    <a:srgbClr val="FF0000"/>
                  </a:gs>
                </a:gsLst>
                <a:lin ang="5400000" scaled="1"/>
              </a:gradFill>
              <a:effectLst>
                <a:glow rad="101600">
                  <a:srgbClr val="A40000"/>
                </a:glow>
                <a:outerShdw blurRad="38100" dist="50800" dir="2700000" sx="101000" sy="101000" algn="tl">
                  <a:srgbClr val="000000">
                    <a:alpha val="75000"/>
                  </a:srgbClr>
                </a:outerShdw>
              </a:effectLst>
              <a:latin typeface="HG明朝E" panose="02020909000000000000" pitchFamily="17" charset="-128"/>
              <a:ea typeface="HG明朝E" panose="02020909000000000000" pitchFamily="17" charset="-128"/>
            </a:endParaRPr>
          </a:p>
          <a:p>
            <a:r>
              <a:rPr lang="ja-JP" altLang="en-US" sz="2800" dirty="0"/>
              <a:t> やりすぎると</a:t>
            </a:r>
            <a:r>
              <a:rPr lang="ja-JP" altLang="en-US" sz="3200" dirty="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2">
                        <a:lumMod val="50000"/>
                      </a:schemeClr>
                    </a:gs>
                  </a:gsLst>
                  <a:lin ang="5400000" scaled="1"/>
                </a:gradFill>
              </a:rPr>
              <a:t>モテ下がる</a:t>
            </a:r>
            <a:endParaRPr lang="en-US" sz="2800" dirty="0">
              <a:gradFill>
                <a:gsLst>
                  <a:gs pos="100000">
                    <a:schemeClr val="accent5">
                      <a:lumMod val="75000"/>
                    </a:schemeClr>
                  </a:gs>
                  <a:gs pos="0">
                    <a:schemeClr val="accent2">
                      <a:lumMod val="50000"/>
                    </a:schemeClr>
                  </a:gs>
                </a:gsLst>
                <a:lin ang="5400000" scaled="1"/>
              </a:gradFill>
            </a:endParaRPr>
          </a:p>
        </p:txBody>
      </p:sp>
      <p:pic>
        <p:nvPicPr>
          <p:cNvPr id="10" name="Picture 4">
            <a:extLst>
              <a:ext uri="{FF2B5EF4-FFF2-40B4-BE49-F238E27FC236}">
                <a16:creationId xmlns:a16="http://schemas.microsoft.com/office/drawing/2014/main" id="{4F17D5D3-195C-48D8-91CD-152FFCCD26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3" y="1562974"/>
            <a:ext cx="2282304" cy="2282304"/>
          </a:xfrm>
          <a:prstGeom prst="rect">
            <a:avLst/>
          </a:prstGeom>
          <a:noFill/>
          <a:effectLst>
            <a:glow rad="76200">
              <a:schemeClr val="bg1"/>
            </a:glow>
            <a:outerShdw blurRad="50800" dist="50800" dir="2700000" algn="tl" rotWithShape="0">
              <a:prstClr val="black">
                <a:alpha val="64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グループ化 13">
            <a:extLst>
              <a:ext uri="{FF2B5EF4-FFF2-40B4-BE49-F238E27FC236}">
                <a16:creationId xmlns:a16="http://schemas.microsoft.com/office/drawing/2014/main" id="{A6FBC2F9-B5A4-4C86-A9E3-03A8C2C9A1EC}"/>
              </a:ext>
            </a:extLst>
          </p:cNvPr>
          <p:cNvGrpSpPr/>
          <p:nvPr/>
        </p:nvGrpSpPr>
        <p:grpSpPr>
          <a:xfrm>
            <a:off x="1193260" y="3343802"/>
            <a:ext cx="3003684" cy="3181350"/>
            <a:chOff x="3490932" y="2445040"/>
            <a:chExt cx="3016017" cy="3210969"/>
          </a:xfrm>
        </p:grpSpPr>
        <p:grpSp>
          <p:nvGrpSpPr>
            <p:cNvPr id="15" name="グループ化 14">
              <a:extLst>
                <a:ext uri="{FF2B5EF4-FFF2-40B4-BE49-F238E27FC236}">
                  <a16:creationId xmlns:a16="http://schemas.microsoft.com/office/drawing/2014/main" id="{36335DFC-A674-4E49-ACDA-B24996250DD6}"/>
                </a:ext>
              </a:extLst>
            </p:cNvPr>
            <p:cNvGrpSpPr/>
            <p:nvPr/>
          </p:nvGrpSpPr>
          <p:grpSpPr>
            <a:xfrm>
              <a:off x="3490932" y="2445040"/>
              <a:ext cx="3016017" cy="3210969"/>
              <a:chOff x="3490932" y="2445040"/>
              <a:chExt cx="3016017" cy="3210969"/>
            </a:xfrm>
          </p:grpSpPr>
          <p:pic>
            <p:nvPicPr>
              <p:cNvPr id="21" name="図 20" descr="女性, 選手, 振る, ボール が含まれている画像&#10;&#10;自動的に生成された説明">
                <a:extLst>
                  <a:ext uri="{FF2B5EF4-FFF2-40B4-BE49-F238E27FC236}">
                    <a16:creationId xmlns:a16="http://schemas.microsoft.com/office/drawing/2014/main" id="{F4831F25-4DC5-4EE8-BB87-6F1C9B6C6FF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90932" y="2678009"/>
                <a:ext cx="3016017" cy="2978000"/>
              </a:xfrm>
              <a:prstGeom prst="rect">
                <a:avLst/>
              </a:prstGeom>
              <a:effectLst>
                <a:glow rad="101600">
                  <a:schemeClr val="bg1"/>
                </a:glow>
                <a:outerShdw blurRad="50800" dist="88900" dir="2700000" algn="tl" rotWithShape="0">
                  <a:prstClr val="black">
                    <a:alpha val="66000"/>
                  </a:prstClr>
                </a:outerShdw>
              </a:effectLst>
            </p:spPr>
          </p:pic>
          <p:grpSp>
            <p:nvGrpSpPr>
              <p:cNvPr id="22" name="グループ化 21">
                <a:extLst>
                  <a:ext uri="{FF2B5EF4-FFF2-40B4-BE49-F238E27FC236}">
                    <a16:creationId xmlns:a16="http://schemas.microsoft.com/office/drawing/2014/main" id="{5112AC50-2124-44BF-8E15-0649E6FEDB4D}"/>
                  </a:ext>
                </a:extLst>
              </p:cNvPr>
              <p:cNvGrpSpPr/>
              <p:nvPr/>
            </p:nvGrpSpPr>
            <p:grpSpPr>
              <a:xfrm>
                <a:off x="4023520" y="2445040"/>
                <a:ext cx="1006942" cy="1144436"/>
                <a:chOff x="-297524" y="2936697"/>
                <a:chExt cx="1006942" cy="1144436"/>
              </a:xfrm>
            </p:grpSpPr>
            <p:sp>
              <p:nvSpPr>
                <p:cNvPr id="23" name="爆発: 8 pt 22">
                  <a:extLst>
                    <a:ext uri="{FF2B5EF4-FFF2-40B4-BE49-F238E27FC236}">
                      <a16:creationId xmlns:a16="http://schemas.microsoft.com/office/drawing/2014/main" id="{EC1A0701-80CD-4E27-8CAC-A7E8B7889D88}"/>
                    </a:ext>
                  </a:extLst>
                </p:cNvPr>
                <p:cNvSpPr/>
                <p:nvPr/>
              </p:nvSpPr>
              <p:spPr>
                <a:xfrm>
                  <a:off x="-297524" y="2936697"/>
                  <a:ext cx="1006942" cy="1144436"/>
                </a:xfrm>
                <a:prstGeom prst="irregularSeal1">
                  <a:avLst/>
                </a:prstGeom>
                <a:solidFill>
                  <a:srgbClr val="FFC000"/>
                </a:solidFill>
                <a:ln>
                  <a:noFill/>
                </a:ln>
                <a:effectLst>
                  <a:glow rad="127000">
                    <a:srgbClr val="FFC000"/>
                  </a:glo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effectLst>
                      <a:glow>
                        <a:schemeClr val="accent2">
                          <a:lumMod val="20000"/>
                          <a:lumOff val="80000"/>
                        </a:schemeClr>
                      </a:glow>
                    </a:effectLst>
                  </a:endParaRPr>
                </a:p>
              </p:txBody>
            </p:sp>
            <p:pic>
              <p:nvPicPr>
                <p:cNvPr id="24" name="Picture 6">
                  <a:extLst>
                    <a:ext uri="{FF2B5EF4-FFF2-40B4-BE49-F238E27FC236}">
                      <a16:creationId xmlns:a16="http://schemas.microsoft.com/office/drawing/2014/main" id="{E37B6E5C-FD34-4A79-96D8-0A218C8BB35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8">
                  <a:extLst>
                    <a:ext uri="{BEBA8EAE-BF5A-486C-A8C5-ECC9F3942E4B}">
                      <a14:imgProps xmlns:a14="http://schemas.microsoft.com/office/drawing/2010/main">
                        <a14:imgLayer r:embed="rId9">
                          <a14:imgEffect>
                            <a14:backgroundRemoval t="10000" b="96800" l="5200" r="90000">
                              <a14:foregroundMark x1="25900" y1="59600" x2="28100" y2="63400"/>
                              <a14:foregroundMark x1="7600" y1="67700" x2="8300" y2="71000"/>
                              <a14:foregroundMark x1="5200" y1="68500" x2="7000" y2="74800"/>
                              <a14:foregroundMark x1="19000" y1="91700" x2="35600" y2="96800"/>
                              <a14:foregroundMark x1="28700" y1="47000" x2="31500" y2="47000"/>
                              <a14:foregroundMark x1="32000" y1="47400" x2="35800" y2="48200"/>
                              <a14:foregroundMark x1="32600" y1="46500" x2="32600" y2="46500"/>
                              <a14:backgroundMark x1="60300" y1="13400" x2="79500" y2="50100"/>
                              <a14:backgroundMark x1="55700" y1="17400" x2="75700" y2="22500"/>
                              <a14:backgroundMark x1="55700" y1="15800" x2="74700" y2="22200"/>
                              <a14:backgroundMark x1="74700" y1="22200" x2="61000" y2="16400"/>
                              <a14:backgroundMark x1="61000" y1="16400" x2="67000" y2="30200"/>
                              <a14:backgroundMark x1="67000" y1="30200" x2="63100" y2="43600"/>
                              <a14:backgroundMark x1="63100" y1="43600" x2="56800" y2="52500"/>
                              <a14:backgroundMark x1="56800" y1="52500" x2="66300" y2="55900"/>
                              <a14:backgroundMark x1="66300" y1="55900" x2="62900" y2="19700"/>
                              <a14:backgroundMark x1="62900" y1="19700" x2="56300" y2="30500"/>
                              <a14:backgroundMark x1="56300" y1="30500" x2="45800" y2="29300"/>
                              <a14:backgroundMark x1="45800" y1="29300" x2="45000" y2="25800"/>
                              <a14:backgroundMark x1="51400" y1="40300" x2="59000" y2="57400"/>
                              <a14:backgroundMark x1="51900" y1="46300" x2="55400" y2="61900"/>
                              <a14:backgroundMark x1="55400" y1="61900" x2="56300" y2="62800"/>
                              <a14:backgroundMark x1="50100" y1="51400" x2="53700" y2="61000"/>
                              <a14:backgroundMark x1="49700" y1="50500" x2="50600" y2="48300"/>
                              <a14:backgroundMark x1="32100" y1="42700" x2="38300" y2="45300"/>
                              <a14:backgroundMark x1="33900" y1="43600" x2="39200" y2="47700"/>
                              <a14:backgroundMark x1="36454" y1="47309" x2="39500" y2="47900"/>
                              <a14:backgroundMark x1="28300" y1="42700" x2="41200" y2="46800"/>
                              <a14:backgroundMark x1="59000" y1="69800" x2="57000" y2="82100"/>
                              <a14:backgroundMark x1="57900" y1="68900" x2="55900" y2="83500"/>
                              <a14:backgroundMark x1="54500" y1="70500" x2="53400" y2="83200"/>
                              <a14:backgroundMark x1="53100" y1="70900" x2="53300" y2="82700"/>
                              <a14:backgroundMark x1="51100" y1="82900" x2="53500" y2="78400"/>
                              <a14:backgroundMark x1="51900" y1="80600" x2="52200" y2="77900"/>
                              <a14:backgroundMark x1="51300" y1="81400" x2="52100" y2="79800"/>
                              <a14:backgroundMark x1="51400" y1="81200" x2="51400" y2="79600"/>
                              <a14:backgroundMark x1="51200" y1="81000" x2="52100" y2="79800"/>
                              <a14:backgroundMark x1="51100" y1="81500" x2="51500" y2="79500"/>
                              <a14:backgroundMark x1="51400" y1="80300" x2="50800" y2="81300"/>
                              <a14:backgroundMark x1="52900" y1="74000" x2="52400" y2="78400"/>
                              <a14:backgroundMark x1="53100" y1="72400" x2="53100" y2="75100"/>
                              <a14:backgroundMark x1="53200" y1="72300" x2="52600" y2="74600"/>
                              <a14:backgroundMark x1="39700" y1="47400" x2="45100" y2="50000"/>
                              <a14:backgroundMark x1="40100" y1="47200" x2="41200" y2="49200"/>
                              <a14:backgroundMark x1="38800" y1="48700" x2="41100" y2="49100"/>
                              <a14:backgroundMark x1="28900" y1="45400" x2="26500" y2="45300"/>
                              <a14:backgroundMark x1="33400" y1="45100" x2="28100" y2="41800"/>
                              <a14:backgroundMark x1="30700" y1="44700" x2="31900" y2="45200"/>
                              <a14:backgroundMark x1="50900" y1="58200" x2="55800" y2="65800"/>
                              <a14:backgroundMark x1="33500" y1="46400" x2="35200" y2="45800"/>
                            </a14:backgroundRemoval>
                          </a14:imgEffect>
                          <a14:imgEffect>
                            <a14:artisticFilmGrain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-1" t="42735" r="42959" b="-1"/>
                <a:stretch/>
              </p:blipFill>
              <p:spPr bwMode="auto">
                <a:xfrm flipH="1">
                  <a:off x="-249912" y="3108601"/>
                  <a:ext cx="766128" cy="769132"/>
                </a:xfrm>
                <a:prstGeom prst="rect">
                  <a:avLst/>
                </a:prstGeom>
                <a:noFill/>
                <a:effectLst>
                  <a:outerShdw blurRad="50800" dist="50800" dir="2700000" algn="tl" rotWithShape="0">
                    <a:prstClr val="black">
                      <a:alpha val="64000"/>
                    </a:prst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grpSp>
          <p:nvGrpSpPr>
            <p:cNvPr id="16" name="グループ化 15">
              <a:extLst>
                <a:ext uri="{FF2B5EF4-FFF2-40B4-BE49-F238E27FC236}">
                  <a16:creationId xmlns:a16="http://schemas.microsoft.com/office/drawing/2014/main" id="{2B68C21A-21F0-4DD8-9B27-7517800BFDE3}"/>
                </a:ext>
              </a:extLst>
            </p:cNvPr>
            <p:cNvGrpSpPr/>
            <p:nvPr/>
          </p:nvGrpSpPr>
          <p:grpSpPr>
            <a:xfrm>
              <a:off x="5020896" y="3644209"/>
              <a:ext cx="606362" cy="969489"/>
              <a:chOff x="2421357" y="5096227"/>
              <a:chExt cx="512254" cy="812081"/>
            </a:xfrm>
          </p:grpSpPr>
          <p:cxnSp>
            <p:nvCxnSpPr>
              <p:cNvPr id="18" name="直線コネクタ 17">
                <a:extLst>
                  <a:ext uri="{FF2B5EF4-FFF2-40B4-BE49-F238E27FC236}">
                    <a16:creationId xmlns:a16="http://schemas.microsoft.com/office/drawing/2014/main" id="{7C4921EA-A98E-4AB3-A706-E8BB5451F5B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597308" y="5096227"/>
                <a:ext cx="336303" cy="347414"/>
              </a:xfrm>
              <a:prstGeom prst="line">
                <a:avLst/>
              </a:prstGeom>
              <a:ln w="19050">
                <a:solidFill>
                  <a:schemeClr val="tx1">
                    <a:alpha val="50000"/>
                  </a:schemeClr>
                </a:solidFill>
              </a:ln>
              <a:effectLst>
                <a:glow rad="76200">
                  <a:schemeClr val="bg1"/>
                </a:glo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直線コネクタ 18">
                <a:extLst>
                  <a:ext uri="{FF2B5EF4-FFF2-40B4-BE49-F238E27FC236}">
                    <a16:creationId xmlns:a16="http://schemas.microsoft.com/office/drawing/2014/main" id="{D0E00470-9FE1-4D9E-B3E4-24DD611EE32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502724" y="5213401"/>
                <a:ext cx="398903" cy="467041"/>
              </a:xfrm>
              <a:prstGeom prst="line">
                <a:avLst/>
              </a:prstGeom>
              <a:ln w="19050">
                <a:solidFill>
                  <a:schemeClr val="tx1">
                    <a:alpha val="50000"/>
                  </a:schemeClr>
                </a:solidFill>
              </a:ln>
              <a:effectLst>
                <a:glow rad="76200">
                  <a:schemeClr val="bg1"/>
                </a:glo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線コネクタ 19">
                <a:extLst>
                  <a:ext uri="{FF2B5EF4-FFF2-40B4-BE49-F238E27FC236}">
                    <a16:creationId xmlns:a16="http://schemas.microsoft.com/office/drawing/2014/main" id="{D0A1C792-D6F5-42E9-AB5B-6E74D644FE2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421357" y="5295900"/>
                <a:ext cx="441039" cy="612408"/>
              </a:xfrm>
              <a:prstGeom prst="line">
                <a:avLst/>
              </a:prstGeom>
              <a:ln w="19050">
                <a:solidFill>
                  <a:schemeClr val="tx1">
                    <a:alpha val="50000"/>
                  </a:schemeClr>
                </a:solidFill>
              </a:ln>
              <a:effectLst>
                <a:glow rad="76200">
                  <a:schemeClr val="bg1"/>
                </a:glo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7" name="Picture 6">
              <a:extLst>
                <a:ext uri="{FF2B5EF4-FFF2-40B4-BE49-F238E27FC236}">
                  <a16:creationId xmlns:a16="http://schemas.microsoft.com/office/drawing/2014/main" id="{FF364DAA-D768-4C3C-A84C-7A14C6DDEBB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alphaModFix amt="50000"/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6800" l="5200" r="90000">
                          <a14:foregroundMark x1="25900" y1="59600" x2="28100" y2="63400"/>
                          <a14:foregroundMark x1="7600" y1="67700" x2="8300" y2="71000"/>
                          <a14:foregroundMark x1="5200" y1="68500" x2="7000" y2="74800"/>
                          <a14:foregroundMark x1="19000" y1="91700" x2="35600" y2="96800"/>
                          <a14:foregroundMark x1="28700" y1="47000" x2="31500" y2="47000"/>
                          <a14:foregroundMark x1="32000" y1="47400" x2="35800" y2="48200"/>
                          <a14:foregroundMark x1="32600" y1="46500" x2="32600" y2="46500"/>
                          <a14:backgroundMark x1="60300" y1="13400" x2="79500" y2="50100"/>
                          <a14:backgroundMark x1="55700" y1="17400" x2="75700" y2="22500"/>
                          <a14:backgroundMark x1="55700" y1="15800" x2="74700" y2="22200"/>
                          <a14:backgroundMark x1="74700" y1="22200" x2="61000" y2="16400"/>
                          <a14:backgroundMark x1="61000" y1="16400" x2="67000" y2="30200"/>
                          <a14:backgroundMark x1="67000" y1="30200" x2="63100" y2="43600"/>
                          <a14:backgroundMark x1="63100" y1="43600" x2="56800" y2="52500"/>
                          <a14:backgroundMark x1="56800" y1="52500" x2="66300" y2="55900"/>
                          <a14:backgroundMark x1="66300" y1="55900" x2="62900" y2="19700"/>
                          <a14:backgroundMark x1="62900" y1="19700" x2="56300" y2="30500"/>
                          <a14:backgroundMark x1="56300" y1="30500" x2="45800" y2="29300"/>
                          <a14:backgroundMark x1="45800" y1="29300" x2="45000" y2="25800"/>
                          <a14:backgroundMark x1="51400" y1="40300" x2="59000" y2="57400"/>
                          <a14:backgroundMark x1="51900" y1="46300" x2="55400" y2="61900"/>
                          <a14:backgroundMark x1="55400" y1="61900" x2="56300" y2="62800"/>
                          <a14:backgroundMark x1="50100" y1="51400" x2="53700" y2="61000"/>
                          <a14:backgroundMark x1="49700" y1="50500" x2="50600" y2="48300"/>
                          <a14:backgroundMark x1="32100" y1="42700" x2="38300" y2="45300"/>
                          <a14:backgroundMark x1="33900" y1="43600" x2="39200" y2="47700"/>
                          <a14:backgroundMark x1="36454" y1="47309" x2="39500" y2="47900"/>
                          <a14:backgroundMark x1="28300" y1="42700" x2="41200" y2="46800"/>
                          <a14:backgroundMark x1="59000" y1="69800" x2="57000" y2="82100"/>
                          <a14:backgroundMark x1="57900" y1="68900" x2="55900" y2="83500"/>
                          <a14:backgroundMark x1="54500" y1="70500" x2="53400" y2="83200"/>
                          <a14:backgroundMark x1="53100" y1="70900" x2="53300" y2="82700"/>
                          <a14:backgroundMark x1="51100" y1="82900" x2="53500" y2="78400"/>
                          <a14:backgroundMark x1="51900" y1="80600" x2="52200" y2="77900"/>
                          <a14:backgroundMark x1="51300" y1="81400" x2="52100" y2="79800"/>
                          <a14:backgroundMark x1="51400" y1="81200" x2="51400" y2="79600"/>
                          <a14:backgroundMark x1="51200" y1="81000" x2="52100" y2="79800"/>
                          <a14:backgroundMark x1="51100" y1="81500" x2="51500" y2="79500"/>
                          <a14:backgroundMark x1="51400" y1="80300" x2="50800" y2="81300"/>
                          <a14:backgroundMark x1="52900" y1="74000" x2="52400" y2="78400"/>
                          <a14:backgroundMark x1="53100" y1="72400" x2="53100" y2="75100"/>
                          <a14:backgroundMark x1="53200" y1="72300" x2="52600" y2="74600"/>
                          <a14:backgroundMark x1="39700" y1="47400" x2="45100" y2="50000"/>
                          <a14:backgroundMark x1="40100" y1="47200" x2="41200" y2="49200"/>
                          <a14:backgroundMark x1="38800" y1="48700" x2="41100" y2="49100"/>
                          <a14:backgroundMark x1="28900" y1="45400" x2="26500" y2="45300"/>
                          <a14:backgroundMark x1="33400" y1="45100" x2="28100" y2="41800"/>
                          <a14:backgroundMark x1="30700" y1="44700" x2="31900" y2="45200"/>
                          <a14:backgroundMark x1="50900" y1="58200" x2="55800" y2="65800"/>
                          <a14:backgroundMark x1="33500" y1="46400" x2="35200" y2="45800"/>
                        </a14:backgroundRemoval>
                      </a14:imgEffect>
                      <a14:imgEffect>
                        <a14:artisticFilmGrain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t="42735" r="42959" b="-1"/>
            <a:stretch/>
          </p:blipFill>
          <p:spPr bwMode="auto">
            <a:xfrm rot="458542" flipH="1">
              <a:off x="5565404" y="4284097"/>
              <a:ext cx="766128" cy="769132"/>
            </a:xfrm>
            <a:prstGeom prst="rect">
              <a:avLst/>
            </a:prstGeom>
            <a:noFill/>
            <a:effectLst>
              <a:outerShdw blurRad="50800" dist="50800" dir="2700000" algn="tl" rotWithShape="0">
                <a:prstClr val="black">
                  <a:alpha val="64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34581A3B-544A-47D0-8B84-97F03C8C36BC}"/>
              </a:ext>
            </a:extLst>
          </p:cNvPr>
          <p:cNvSpPr txBox="1"/>
          <p:nvPr/>
        </p:nvSpPr>
        <p:spPr>
          <a:xfrm>
            <a:off x="210011" y="4633279"/>
            <a:ext cx="654538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6600"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defRPr>
            </a:lvl1pPr>
          </a:lstStyle>
          <a:p>
            <a:r>
              <a:rPr lang="en-US" altLang="ja-JP" sz="3200" dirty="0">
                <a:gradFill>
                  <a:gsLst>
                    <a:gs pos="50000">
                      <a:srgbClr val="FFFF00"/>
                    </a:gs>
                    <a:gs pos="0">
                      <a:srgbClr val="FF99FF"/>
                    </a:gs>
                    <a:gs pos="100000">
                      <a:srgbClr val="FF99FF"/>
                    </a:gs>
                  </a:gsLst>
                  <a:lin ang="5400000" scaled="1"/>
                </a:gradFill>
                <a:effectLst>
                  <a:glow rad="101600">
                    <a:srgbClr val="3366FF"/>
                  </a:glow>
                  <a:outerShdw blurRad="38100" dist="50800" dir="2700000" sx="101000" sy="101000" algn="tl">
                    <a:srgbClr val="000000">
                      <a:alpha val="75000"/>
                    </a:srgbClr>
                  </a:outerShdw>
                </a:effectLst>
                <a:latin typeface="HG明朝E" panose="02020909000000000000" pitchFamily="17" charset="-128"/>
                <a:ea typeface="HG明朝E" panose="02020909000000000000" pitchFamily="17" charset="-128"/>
              </a:rPr>
              <a:t>『</a:t>
            </a:r>
            <a:r>
              <a:rPr lang="ja-JP" altLang="en-US" sz="3200" dirty="0">
                <a:gradFill>
                  <a:gsLst>
                    <a:gs pos="50000">
                      <a:srgbClr val="FFFF00"/>
                    </a:gs>
                    <a:gs pos="0">
                      <a:srgbClr val="FF99FF"/>
                    </a:gs>
                    <a:gs pos="100000">
                      <a:srgbClr val="FF99FF"/>
                    </a:gs>
                  </a:gsLst>
                  <a:lin ang="5400000" scaled="1"/>
                </a:gradFill>
                <a:effectLst>
                  <a:glow rad="101600">
                    <a:srgbClr val="3366FF"/>
                  </a:glow>
                  <a:outerShdw blurRad="38100" dist="50800" dir="2700000" sx="101000" sy="101000" algn="tl">
                    <a:srgbClr val="000000">
                      <a:alpha val="75000"/>
                    </a:srgbClr>
                  </a:outerShdw>
                </a:effectLst>
                <a:latin typeface="HG明朝E" panose="02020909000000000000" pitchFamily="17" charset="-128"/>
                <a:ea typeface="HG明朝E" panose="02020909000000000000" pitchFamily="17" charset="-128"/>
              </a:rPr>
              <a:t>カッコつけて</a:t>
            </a:r>
            <a:r>
              <a:rPr lang="ja-JP" altLang="en-US" sz="4000" dirty="0">
                <a:gradFill>
                  <a:gsLst>
                    <a:gs pos="50000">
                      <a:srgbClr val="00FF99"/>
                    </a:gs>
                    <a:gs pos="0">
                      <a:srgbClr val="00FF00"/>
                    </a:gs>
                    <a:gs pos="100000">
                      <a:srgbClr val="00FF00"/>
                    </a:gs>
                  </a:gsLst>
                  <a:lin ang="5400000" scaled="1"/>
                </a:gradFill>
                <a:effectLst>
                  <a:glow rad="101600">
                    <a:schemeClr val="accent6">
                      <a:lumMod val="75000"/>
                    </a:schemeClr>
                  </a:glow>
                  <a:outerShdw blurRad="38100" dist="50800" dir="2700000" sx="101000" sy="101000" algn="tl">
                    <a:srgbClr val="000000">
                      <a:alpha val="75000"/>
                    </a:srgbClr>
                  </a:outerShdw>
                </a:effectLst>
                <a:latin typeface="HG明朝E" panose="02020909000000000000" pitchFamily="17" charset="-128"/>
                <a:ea typeface="HG明朝E" panose="02020909000000000000" pitchFamily="17" charset="-128"/>
              </a:rPr>
              <a:t>ジャンプ投げ</a:t>
            </a:r>
            <a:r>
              <a:rPr lang="en-US" altLang="ja-JP" sz="3200" dirty="0">
                <a:gradFill>
                  <a:gsLst>
                    <a:gs pos="50000">
                      <a:srgbClr val="FFFF00"/>
                    </a:gs>
                    <a:gs pos="0">
                      <a:srgbClr val="FF99FF"/>
                    </a:gs>
                    <a:gs pos="100000">
                      <a:srgbClr val="FF99FF"/>
                    </a:gs>
                  </a:gsLst>
                  <a:lin ang="5400000" scaled="1"/>
                </a:gradFill>
                <a:effectLst>
                  <a:glow rad="101600">
                    <a:srgbClr val="3366FF"/>
                  </a:glow>
                  <a:outerShdw blurRad="38100" dist="50800" dir="2700000" sx="101000" sy="101000" algn="tl">
                    <a:srgbClr val="000000">
                      <a:alpha val="75000"/>
                    </a:srgbClr>
                  </a:outerShdw>
                </a:effectLst>
                <a:latin typeface="HG明朝E" panose="02020909000000000000" pitchFamily="17" charset="-128"/>
                <a:ea typeface="HG明朝E" panose="02020909000000000000" pitchFamily="17" charset="-128"/>
              </a:rPr>
              <a:t>』</a:t>
            </a:r>
            <a:endParaRPr lang="en-US" altLang="ja-JP" sz="4000" dirty="0">
              <a:gradFill>
                <a:gsLst>
                  <a:gs pos="50000">
                    <a:srgbClr val="00FF99"/>
                  </a:gs>
                  <a:gs pos="0">
                    <a:srgbClr val="00FF00"/>
                  </a:gs>
                  <a:gs pos="100000">
                    <a:srgbClr val="00FF00"/>
                  </a:gs>
                </a:gsLst>
                <a:lin ang="5400000" scaled="1"/>
              </a:gradFill>
              <a:effectLst>
                <a:glow rad="101600">
                  <a:schemeClr val="accent6">
                    <a:lumMod val="75000"/>
                  </a:schemeClr>
                </a:glow>
                <a:outerShdw blurRad="38100" dist="50800" dir="2700000" sx="101000" sy="101000" algn="tl">
                  <a:srgbClr val="000000">
                    <a:alpha val="75000"/>
                  </a:srgbClr>
                </a:outerShdw>
              </a:effectLst>
              <a:latin typeface="HG明朝E" panose="02020909000000000000" pitchFamily="17" charset="-128"/>
              <a:ea typeface="HG明朝E" panose="02020909000000000000" pitchFamily="17" charset="-128"/>
            </a:endParaRPr>
          </a:p>
          <a:p>
            <a:r>
              <a:rPr lang="ja-JP" altLang="en-US" sz="2800" dirty="0"/>
              <a:t> 着地ミスると</a:t>
            </a:r>
            <a:r>
              <a:rPr lang="ja-JP" altLang="en-US" sz="3200" dirty="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2">
                        <a:lumMod val="50000"/>
                      </a:schemeClr>
                    </a:gs>
                  </a:gsLst>
                  <a:lin ang="5400000" scaled="1"/>
                </a:gradFill>
              </a:rPr>
              <a:t>モテ下がる</a:t>
            </a:r>
            <a:endParaRPr lang="en-US" sz="2800" dirty="0">
              <a:gradFill>
                <a:gsLst>
                  <a:gs pos="100000">
                    <a:schemeClr val="accent5">
                      <a:lumMod val="75000"/>
                    </a:schemeClr>
                  </a:gs>
                  <a:gs pos="0">
                    <a:schemeClr val="accent2">
                      <a:lumMod val="5000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DC4CFF49-7C92-4826-8B29-2498D6C2ABDE}"/>
              </a:ext>
            </a:extLst>
          </p:cNvPr>
          <p:cNvSpPr txBox="1"/>
          <p:nvPr/>
        </p:nvSpPr>
        <p:spPr>
          <a:xfrm>
            <a:off x="1136547" y="2232178"/>
            <a:ext cx="561884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6600"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defRPr>
            </a:lvl1pPr>
          </a:lstStyle>
          <a:p>
            <a:r>
              <a:rPr lang="en-US" altLang="ja-JP" sz="3200" dirty="0">
                <a:gradFill>
                  <a:gsLst>
                    <a:gs pos="50000">
                      <a:srgbClr val="FFFF00"/>
                    </a:gs>
                    <a:gs pos="0">
                      <a:srgbClr val="FF99FF"/>
                    </a:gs>
                    <a:gs pos="100000">
                      <a:srgbClr val="FF99FF"/>
                    </a:gs>
                  </a:gsLst>
                  <a:lin ang="5400000" scaled="1"/>
                </a:gradFill>
                <a:effectLst>
                  <a:glow rad="101600">
                    <a:srgbClr val="3366FF"/>
                  </a:glow>
                  <a:outerShdw blurRad="38100" dist="50800" dir="2700000" sx="101000" sy="101000" algn="tl">
                    <a:srgbClr val="000000">
                      <a:alpha val="75000"/>
                    </a:srgbClr>
                  </a:outerShdw>
                </a:effectLst>
                <a:latin typeface="HG明朝E" panose="02020909000000000000" pitchFamily="17" charset="-128"/>
                <a:ea typeface="HG明朝E" panose="02020909000000000000" pitchFamily="17" charset="-128"/>
              </a:rPr>
              <a:t>『</a:t>
            </a:r>
            <a:r>
              <a:rPr lang="ja-JP" altLang="en-US" sz="3200" dirty="0">
                <a:gradFill>
                  <a:gsLst>
                    <a:gs pos="50000">
                      <a:srgbClr val="FFFF00"/>
                    </a:gs>
                    <a:gs pos="0">
                      <a:srgbClr val="FF99FF"/>
                    </a:gs>
                    <a:gs pos="100000">
                      <a:srgbClr val="FF99FF"/>
                    </a:gs>
                  </a:gsLst>
                  <a:lin ang="5400000" scaled="1"/>
                </a:gradFill>
                <a:effectLst>
                  <a:glow rad="101600">
                    <a:srgbClr val="3366FF"/>
                  </a:glow>
                  <a:outerShdw blurRad="38100" dist="50800" dir="2700000" sx="101000" sy="101000" algn="tl">
                    <a:srgbClr val="000000">
                      <a:alpha val="75000"/>
                    </a:srgbClr>
                  </a:outerShdw>
                </a:effectLst>
                <a:latin typeface="HG明朝E" panose="02020909000000000000" pitchFamily="17" charset="-128"/>
                <a:ea typeface="HG明朝E" panose="02020909000000000000" pitchFamily="17" charset="-128"/>
              </a:rPr>
              <a:t>カッコつけて</a:t>
            </a:r>
            <a:r>
              <a:rPr lang="ja-JP" altLang="en-US" sz="4000" dirty="0">
                <a:gradFill>
                  <a:gsLst>
                    <a:gs pos="50000">
                      <a:srgbClr val="00FFFF"/>
                    </a:gs>
                    <a:gs pos="0">
                      <a:srgbClr val="00B0F0"/>
                    </a:gs>
                    <a:gs pos="100000">
                      <a:srgbClr val="00B0F0"/>
                    </a:gs>
                  </a:gsLst>
                  <a:lin ang="5400000" scaled="1"/>
                </a:gradFill>
                <a:effectLst>
                  <a:glow rad="101600">
                    <a:srgbClr val="3366FF"/>
                  </a:glow>
                  <a:outerShdw blurRad="38100" dist="50800" dir="2700000" sx="101000" sy="101000" algn="tl">
                    <a:srgbClr val="000000">
                      <a:alpha val="75000"/>
                    </a:srgbClr>
                  </a:outerShdw>
                </a:effectLst>
                <a:latin typeface="HG明朝E" panose="02020909000000000000" pitchFamily="17" charset="-128"/>
                <a:ea typeface="HG明朝E" panose="02020909000000000000" pitchFamily="17" charset="-128"/>
              </a:rPr>
              <a:t>キャッチ</a:t>
            </a:r>
            <a:r>
              <a:rPr lang="en-US" altLang="ja-JP" sz="3200" dirty="0">
                <a:gradFill>
                  <a:gsLst>
                    <a:gs pos="50000">
                      <a:srgbClr val="FFFF00"/>
                    </a:gs>
                    <a:gs pos="0">
                      <a:srgbClr val="FF99FF"/>
                    </a:gs>
                    <a:gs pos="100000">
                      <a:srgbClr val="FF99FF"/>
                    </a:gs>
                  </a:gsLst>
                  <a:lin ang="5400000" scaled="1"/>
                </a:gradFill>
                <a:effectLst>
                  <a:glow rad="101600">
                    <a:srgbClr val="3366FF"/>
                  </a:glow>
                  <a:outerShdw blurRad="38100" dist="50800" dir="2700000" sx="101000" sy="101000" algn="tl">
                    <a:srgbClr val="000000">
                      <a:alpha val="75000"/>
                    </a:srgbClr>
                  </a:outerShdw>
                </a:effectLst>
                <a:latin typeface="HG明朝E" panose="02020909000000000000" pitchFamily="17" charset="-128"/>
                <a:ea typeface="HG明朝E" panose="02020909000000000000" pitchFamily="17" charset="-128"/>
              </a:rPr>
              <a:t>』</a:t>
            </a:r>
            <a:endParaRPr lang="en-US" altLang="ja-JP" sz="4000" dirty="0">
              <a:gradFill>
                <a:gsLst>
                  <a:gs pos="50000">
                    <a:srgbClr val="00FFFF"/>
                  </a:gs>
                  <a:gs pos="0">
                    <a:srgbClr val="00B0F0"/>
                  </a:gs>
                  <a:gs pos="100000">
                    <a:srgbClr val="00B0F0"/>
                  </a:gs>
                </a:gsLst>
                <a:lin ang="5400000" scaled="1"/>
              </a:gradFill>
              <a:effectLst>
                <a:glow rad="101600">
                  <a:srgbClr val="3366FF"/>
                </a:glow>
                <a:outerShdw blurRad="38100" dist="50800" dir="2700000" sx="101000" sy="101000" algn="tl">
                  <a:srgbClr val="000000">
                    <a:alpha val="75000"/>
                  </a:srgbClr>
                </a:outerShdw>
              </a:effectLst>
              <a:latin typeface="HG明朝E" panose="02020909000000000000" pitchFamily="17" charset="-128"/>
              <a:ea typeface="HG明朝E" panose="02020909000000000000" pitchFamily="17" charset="-128"/>
            </a:endParaRPr>
          </a:p>
          <a:p>
            <a:r>
              <a:rPr lang="ja-JP" altLang="en-US" sz="2800" dirty="0"/>
              <a:t> カッコつけ中に当たると</a:t>
            </a:r>
            <a:r>
              <a:rPr lang="ja-JP" altLang="en-US" sz="3200" dirty="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2">
                        <a:lumMod val="50000"/>
                      </a:schemeClr>
                    </a:gs>
                  </a:gsLst>
                  <a:lin ang="5400000" scaled="1"/>
                </a:gradFill>
              </a:rPr>
              <a:t>モテ下がる</a:t>
            </a:r>
            <a:endParaRPr lang="en-US" sz="2800" dirty="0">
              <a:gradFill>
                <a:gsLst>
                  <a:gs pos="100000">
                    <a:schemeClr val="accent5">
                      <a:lumMod val="75000"/>
                    </a:schemeClr>
                  </a:gs>
                  <a:gs pos="0">
                    <a:schemeClr val="accent2">
                      <a:lumMod val="5000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99213FC0-F1FF-677D-3941-28FFD9B36E3D}"/>
              </a:ext>
            </a:extLst>
          </p:cNvPr>
          <p:cNvSpPr txBox="1"/>
          <p:nvPr/>
        </p:nvSpPr>
        <p:spPr>
          <a:xfrm>
            <a:off x="4457526" y="641988"/>
            <a:ext cx="7310013" cy="1785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11000" i="1" dirty="0">
                <a:gradFill>
                  <a:gsLst>
                    <a:gs pos="100000">
                      <a:srgbClr val="FF00FF"/>
                    </a:gs>
                    <a:gs pos="49000">
                      <a:schemeClr val="accent5">
                        <a:lumMod val="20000"/>
                        <a:lumOff val="80000"/>
                      </a:schemeClr>
                    </a:gs>
                    <a:gs pos="0">
                      <a:srgbClr val="FF00FF"/>
                    </a:gs>
                  </a:gsLst>
                  <a:lin ang="5400000" scaled="1"/>
                </a:gradFill>
                <a:effectLst>
                  <a:glow rad="101600">
                    <a:srgbClr val="FFFF00"/>
                  </a:glow>
                  <a:outerShdw blurRad="38100" dist="38100" dir="2400000" sx="101000" sy="101000" algn="tl">
                    <a:srgbClr val="000000"/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モテ</a:t>
            </a:r>
            <a:r>
              <a:rPr lang="en-US" altLang="ja-JP" sz="11000" i="1" dirty="0">
                <a:gradFill>
                  <a:gsLst>
                    <a:gs pos="100000">
                      <a:srgbClr val="FF00FF"/>
                    </a:gs>
                    <a:gs pos="49000">
                      <a:schemeClr val="accent5">
                        <a:lumMod val="20000"/>
                        <a:lumOff val="80000"/>
                      </a:schemeClr>
                    </a:gs>
                    <a:gs pos="0">
                      <a:srgbClr val="FF00FF"/>
                    </a:gs>
                  </a:gsLst>
                  <a:lin ang="5400000" scaled="1"/>
                </a:gradFill>
                <a:effectLst>
                  <a:glow rad="101600">
                    <a:srgbClr val="FFFF00"/>
                  </a:glow>
                  <a:outerShdw blurRad="38100" dist="38100" dir="2400000" sx="101000" sy="101000" algn="tl">
                    <a:srgbClr val="000000"/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ACTION</a:t>
            </a:r>
            <a:endParaRPr lang="en-US" sz="11000" i="1" dirty="0">
              <a:gradFill>
                <a:gsLst>
                  <a:gs pos="100000">
                    <a:srgbClr val="FF00FF"/>
                  </a:gs>
                  <a:gs pos="49000">
                    <a:schemeClr val="accent5">
                      <a:lumMod val="20000"/>
                      <a:lumOff val="80000"/>
                    </a:schemeClr>
                  </a:gs>
                  <a:gs pos="0">
                    <a:srgbClr val="FF00FF"/>
                  </a:gs>
                </a:gsLst>
                <a:lin ang="5400000" scaled="1"/>
              </a:gradFill>
              <a:effectLst>
                <a:glow rad="101600">
                  <a:srgbClr val="FFFF00"/>
                </a:glow>
                <a:outerShdw blurRad="38100" dist="38100" dir="2400000" sx="101000" sy="101000" algn="tl">
                  <a:srgbClr val="000000"/>
                </a:outerShdw>
              </a:effectLst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C35881B0-B966-1CDA-E3A6-153DAA13F960}"/>
              </a:ext>
            </a:extLst>
          </p:cNvPr>
          <p:cNvSpPr txBox="1"/>
          <p:nvPr/>
        </p:nvSpPr>
        <p:spPr>
          <a:xfrm>
            <a:off x="0" y="0"/>
            <a:ext cx="777731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6000" b="1" dirty="0"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行書体" panose="03000600000000000000" pitchFamily="66" charset="-128"/>
                <a:ea typeface="HGP行書体" panose="03000600000000000000" pitchFamily="66" charset="-128"/>
              </a:rPr>
              <a:t>モテるためにカッコつけろ</a:t>
            </a:r>
            <a:endParaRPr lang="en-US" sz="6000" b="1" dirty="0">
              <a:solidFill>
                <a:srgbClr val="00B0F0"/>
              </a:solidFill>
              <a:effectLst>
                <a:glow rad="88900">
                  <a:schemeClr val="bg1"/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P行書体" panose="03000600000000000000" pitchFamily="66" charset="-128"/>
              <a:ea typeface="HGP行書体" panose="03000600000000000000" pitchFamily="6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055748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573A9C92-0C52-EC7A-B536-2F8A06FA2C4F}"/>
              </a:ext>
            </a:extLst>
          </p:cNvPr>
          <p:cNvGrpSpPr/>
          <p:nvPr/>
        </p:nvGrpSpPr>
        <p:grpSpPr>
          <a:xfrm>
            <a:off x="-6648642" y="-248205"/>
            <a:ext cx="24261616" cy="7574534"/>
            <a:chOff x="-6648642" y="-248205"/>
            <a:chExt cx="24261616" cy="7574534"/>
          </a:xfrm>
        </p:grpSpPr>
        <p:pic>
          <p:nvPicPr>
            <p:cNvPr id="15" name="図 14" descr="文字が書かれている&#10;&#10;低い精度で自動的に生成された説明">
              <a:extLst>
                <a:ext uri="{FF2B5EF4-FFF2-40B4-BE49-F238E27FC236}">
                  <a16:creationId xmlns:a16="http://schemas.microsoft.com/office/drawing/2014/main" id="{4A43E77C-2E71-21AC-D83F-6F72EA76E0A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4089659" y="4780854"/>
              <a:ext cx="9774803" cy="2545475"/>
            </a:xfrm>
            <a:prstGeom prst="rect">
              <a:avLst/>
            </a:prstGeom>
            <a:noFill/>
          </p:spPr>
        </p:pic>
        <p:pic>
          <p:nvPicPr>
            <p:cNvPr id="16" name="図 15" descr="文字が書かれている&#10;&#10;低い精度で自動的に生成された説明">
              <a:extLst>
                <a:ext uri="{FF2B5EF4-FFF2-40B4-BE49-F238E27FC236}">
                  <a16:creationId xmlns:a16="http://schemas.microsoft.com/office/drawing/2014/main" id="{542E9031-5059-50B2-60C2-DF90D420EB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7280" y="4780854"/>
              <a:ext cx="9774803" cy="2545475"/>
            </a:xfrm>
            <a:prstGeom prst="rect">
              <a:avLst/>
            </a:prstGeom>
            <a:noFill/>
          </p:spPr>
        </p:pic>
        <p:pic>
          <p:nvPicPr>
            <p:cNvPr id="18" name="図 17" descr="文字が書かれている&#10;&#10;低い精度で自動的に生成された説明">
              <a:extLst>
                <a:ext uri="{FF2B5EF4-FFF2-40B4-BE49-F238E27FC236}">
                  <a16:creationId xmlns:a16="http://schemas.microsoft.com/office/drawing/2014/main" id="{E4A47AAE-EF79-419F-2ED9-C795877328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6648642" y="2302560"/>
              <a:ext cx="9774803" cy="2545475"/>
            </a:xfrm>
            <a:prstGeom prst="rect">
              <a:avLst/>
            </a:prstGeom>
            <a:noFill/>
          </p:spPr>
        </p:pic>
        <p:pic>
          <p:nvPicPr>
            <p:cNvPr id="19" name="図 18" descr="文字が書かれている&#10;&#10;低い精度で自動的に生成された説明">
              <a:extLst>
                <a:ext uri="{FF2B5EF4-FFF2-40B4-BE49-F238E27FC236}">
                  <a16:creationId xmlns:a16="http://schemas.microsoft.com/office/drawing/2014/main" id="{AB414D4D-CC8B-02E6-C973-1C4FB6E77E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22695" y="2360138"/>
              <a:ext cx="9774803" cy="2545475"/>
            </a:xfrm>
            <a:prstGeom prst="rect">
              <a:avLst/>
            </a:prstGeom>
            <a:noFill/>
          </p:spPr>
        </p:pic>
        <p:pic>
          <p:nvPicPr>
            <p:cNvPr id="20" name="図 19" descr="文字が書かれている&#10;&#10;低い精度で自動的に生成された説明">
              <a:extLst>
                <a:ext uri="{FF2B5EF4-FFF2-40B4-BE49-F238E27FC236}">
                  <a16:creationId xmlns:a16="http://schemas.microsoft.com/office/drawing/2014/main" id="{CCDD3AF2-12E6-8FBB-D0E6-2C07F7833DE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38171" y="-248205"/>
              <a:ext cx="9774803" cy="2545475"/>
            </a:xfrm>
            <a:prstGeom prst="rect">
              <a:avLst/>
            </a:prstGeom>
            <a:noFill/>
          </p:spPr>
        </p:pic>
        <p:pic>
          <p:nvPicPr>
            <p:cNvPr id="30" name="図 29" descr="文字が書かれている&#10;&#10;低い精度で自動的に生成された説明">
              <a:extLst>
                <a:ext uri="{FF2B5EF4-FFF2-40B4-BE49-F238E27FC236}">
                  <a16:creationId xmlns:a16="http://schemas.microsoft.com/office/drawing/2014/main" id="{E0EDACFE-9DDA-26E4-357E-4674BBBE128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164081" y="-248205"/>
              <a:ext cx="9774803" cy="2545475"/>
            </a:xfrm>
            <a:prstGeom prst="rect">
              <a:avLst/>
            </a:prstGeom>
            <a:noFill/>
          </p:spPr>
        </p:pic>
      </p:grpSp>
      <p:pic>
        <p:nvPicPr>
          <p:cNvPr id="28" name="Picture 2" descr="ときめき」の写真素材 | 4,111件の無料イラスト画像 | Adobe Stock">
            <a:extLst>
              <a:ext uri="{FF2B5EF4-FFF2-40B4-BE49-F238E27FC236}">
                <a16:creationId xmlns:a16="http://schemas.microsoft.com/office/drawing/2014/main" id="{3D0B7477-99F7-498C-9B49-D1DEC5F598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8227" y="1388192"/>
            <a:ext cx="3561973" cy="2519273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31F764AF-B8A6-44BE-9FA7-1CC3DC186771}"/>
              </a:ext>
            </a:extLst>
          </p:cNvPr>
          <p:cNvSpPr txBox="1"/>
          <p:nvPr/>
        </p:nvSpPr>
        <p:spPr>
          <a:xfrm>
            <a:off x="-10517" y="848852"/>
            <a:ext cx="407034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6600"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defRPr>
            </a:lvl1pPr>
          </a:lstStyle>
          <a:p>
            <a:r>
              <a:rPr lang="en-US" altLang="ja-JP" dirty="0">
                <a:gradFill>
                  <a:gsLst>
                    <a:gs pos="50000">
                      <a:srgbClr val="FFFF00"/>
                    </a:gs>
                    <a:gs pos="0">
                      <a:srgbClr val="FF99FF"/>
                    </a:gs>
                    <a:gs pos="100000">
                      <a:srgbClr val="FF99FF"/>
                    </a:gs>
                  </a:gsLst>
                  <a:lin ang="5400000" scaled="1"/>
                </a:gradFill>
                <a:effectLst>
                  <a:glow rad="101600">
                    <a:srgbClr val="3366FF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明朝E" panose="02020909000000000000" pitchFamily="17" charset="-128"/>
                <a:ea typeface="HG明朝E" panose="02020909000000000000" pitchFamily="17" charset="-128"/>
              </a:rPr>
              <a:t>CHAIN</a:t>
            </a:r>
            <a:r>
              <a:rPr lang="en-US" altLang="ja-JP" spc="-300" dirty="0">
                <a:gradFill>
                  <a:gsLst>
                    <a:gs pos="50000">
                      <a:srgbClr val="FFFF00"/>
                    </a:gs>
                    <a:gs pos="0">
                      <a:srgbClr val="FF99FF"/>
                    </a:gs>
                    <a:gs pos="100000">
                      <a:srgbClr val="FF99FF"/>
                    </a:gs>
                  </a:gsLst>
                  <a:lin ang="5400000" scaled="1"/>
                </a:gradFill>
                <a:effectLst>
                  <a:glow rad="101600">
                    <a:srgbClr val="3366FF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明朝E" panose="02020909000000000000" pitchFamily="17" charset="-128"/>
                <a:ea typeface="HG明朝E" panose="02020909000000000000" pitchFamily="17" charset="-128"/>
              </a:rPr>
              <a:t> </a:t>
            </a:r>
            <a:r>
              <a:rPr lang="en-US" altLang="ja-JP" sz="5400" dirty="0">
                <a:gradFill>
                  <a:gsLst>
                    <a:gs pos="50000">
                      <a:srgbClr val="FFFF00"/>
                    </a:gs>
                    <a:gs pos="0">
                      <a:srgbClr val="FF99FF"/>
                    </a:gs>
                    <a:gs pos="100000">
                      <a:srgbClr val="FF99FF"/>
                    </a:gs>
                  </a:gsLst>
                  <a:lin ang="5400000" scaled="1"/>
                </a:gradFill>
                <a:effectLst>
                  <a:glow rad="101600">
                    <a:srgbClr val="3366FF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明朝E" panose="02020909000000000000" pitchFamily="17" charset="-128"/>
                <a:ea typeface="HG明朝E" panose="02020909000000000000" pitchFamily="17" charset="-128"/>
              </a:rPr>
              <a:t>No.1</a:t>
            </a:r>
            <a:endParaRPr lang="en-US" altLang="ja-JP" dirty="0">
              <a:gradFill>
                <a:gsLst>
                  <a:gs pos="50000">
                    <a:srgbClr val="FFFF00"/>
                  </a:gs>
                  <a:gs pos="0">
                    <a:srgbClr val="FF99FF"/>
                  </a:gs>
                  <a:gs pos="100000">
                    <a:srgbClr val="FF99FF"/>
                  </a:gs>
                </a:gsLst>
                <a:lin ang="5400000" scaled="1"/>
              </a:gradFill>
              <a:effectLst>
                <a:glow rad="101600">
                  <a:srgbClr val="3366FF"/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明朝E" panose="02020909000000000000" pitchFamily="17" charset="-128"/>
              <a:ea typeface="HG明朝E" panose="02020909000000000000" pitchFamily="17" charset="-128"/>
            </a:endParaRPr>
          </a:p>
        </p:txBody>
      </p:sp>
      <p:pic>
        <p:nvPicPr>
          <p:cNvPr id="40" name="図 39">
            <a:extLst>
              <a:ext uri="{FF2B5EF4-FFF2-40B4-BE49-F238E27FC236}">
                <a16:creationId xmlns:a16="http://schemas.microsoft.com/office/drawing/2014/main" id="{FB142800-0D69-45D4-A0AF-20CAE07349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8184" y="2100085"/>
            <a:ext cx="1249838" cy="2182815"/>
          </a:xfrm>
          <a:prstGeom prst="rect">
            <a:avLst/>
          </a:prstGeom>
          <a:ln>
            <a:noFill/>
          </a:ln>
          <a:effectLst>
            <a:glow rad="101600">
              <a:schemeClr val="bg1"/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CEFE962D-694B-0B03-A536-A11DBCC9EF70}"/>
              </a:ext>
            </a:extLst>
          </p:cNvPr>
          <p:cNvSpPr txBox="1"/>
          <p:nvPr/>
        </p:nvSpPr>
        <p:spPr>
          <a:xfrm>
            <a:off x="4927413" y="-47499"/>
            <a:ext cx="565731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9600" i="1" dirty="0">
                <a:gradFill>
                  <a:gsLst>
                    <a:gs pos="100000">
                      <a:srgbClr val="FF00FF"/>
                    </a:gs>
                    <a:gs pos="49000">
                      <a:schemeClr val="accent5">
                        <a:lumMod val="20000"/>
                        <a:lumOff val="80000"/>
                      </a:schemeClr>
                    </a:gs>
                    <a:gs pos="0">
                      <a:srgbClr val="FF00FF"/>
                    </a:gs>
                  </a:gsLst>
                  <a:lin ang="5400000" scaled="1"/>
                </a:gradFill>
                <a:effectLst>
                  <a:glow rad="101600">
                    <a:srgbClr val="FFFF00"/>
                  </a:glow>
                  <a:outerShdw blurRad="38100" dist="50800" dir="2700000" sx="101000" sy="101000" algn="tl">
                    <a:srgbClr val="000000">
                      <a:alpha val="81000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モテ</a:t>
            </a:r>
            <a:r>
              <a:rPr lang="en-US" altLang="ja-JP" sz="9600" i="1" dirty="0">
                <a:gradFill>
                  <a:gsLst>
                    <a:gs pos="100000">
                      <a:srgbClr val="FF00FF"/>
                    </a:gs>
                    <a:gs pos="49000">
                      <a:schemeClr val="accent5">
                        <a:lumMod val="20000"/>
                        <a:lumOff val="80000"/>
                      </a:schemeClr>
                    </a:gs>
                    <a:gs pos="0">
                      <a:srgbClr val="FF00FF"/>
                    </a:gs>
                  </a:gsLst>
                  <a:lin ang="5400000" scaled="1"/>
                </a:gradFill>
                <a:effectLst>
                  <a:glow rad="101600">
                    <a:srgbClr val="FFFF00"/>
                  </a:glow>
                  <a:outerShdw blurRad="38100" dist="50800" dir="2700000" sx="101000" sy="101000" algn="tl">
                    <a:srgbClr val="000000">
                      <a:alpha val="81000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CHAIN</a:t>
            </a:r>
            <a:endParaRPr lang="en-US" sz="9600" i="1" dirty="0">
              <a:gradFill>
                <a:gsLst>
                  <a:gs pos="100000">
                    <a:srgbClr val="FF00FF"/>
                  </a:gs>
                  <a:gs pos="49000">
                    <a:schemeClr val="accent5">
                      <a:lumMod val="20000"/>
                      <a:lumOff val="80000"/>
                    </a:schemeClr>
                  </a:gs>
                  <a:gs pos="0">
                    <a:srgbClr val="FF00FF"/>
                  </a:gs>
                </a:gsLst>
                <a:lin ang="5400000" scaled="1"/>
              </a:gradFill>
              <a:effectLst>
                <a:glow rad="101600">
                  <a:srgbClr val="FFFF00"/>
                </a:glow>
                <a:outerShdw blurRad="38100" dist="50800" dir="2700000" sx="101000" sy="101000" algn="tl">
                  <a:srgbClr val="000000">
                    <a:alpha val="81000"/>
                  </a:srgbClr>
                </a:outerShdw>
              </a:effectLst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C35881B0-B966-1CDA-E3A6-153DAA13F960}"/>
              </a:ext>
            </a:extLst>
          </p:cNvPr>
          <p:cNvSpPr txBox="1"/>
          <p:nvPr/>
        </p:nvSpPr>
        <p:spPr>
          <a:xfrm>
            <a:off x="0" y="0"/>
            <a:ext cx="529824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6000" b="1" dirty="0"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行書体" panose="03000600000000000000" pitchFamily="66" charset="-128"/>
                <a:ea typeface="HGP行書体" panose="03000600000000000000" pitchFamily="66" charset="-128"/>
              </a:rPr>
              <a:t>モテを連鎖させよ</a:t>
            </a:r>
            <a:endParaRPr lang="en-US" sz="6000" b="1" dirty="0">
              <a:solidFill>
                <a:srgbClr val="00B0F0"/>
              </a:solidFill>
              <a:effectLst>
                <a:glow rad="88900">
                  <a:schemeClr val="bg1"/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P行書体" panose="03000600000000000000" pitchFamily="66" charset="-128"/>
              <a:ea typeface="HGP行書体" panose="03000600000000000000" pitchFamily="66" charset="-128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E64CDE01-03A9-44DA-85D3-FEF1C0ED3D25}"/>
              </a:ext>
            </a:extLst>
          </p:cNvPr>
          <p:cNvSpPr txBox="1"/>
          <p:nvPr/>
        </p:nvSpPr>
        <p:spPr>
          <a:xfrm>
            <a:off x="0" y="3761686"/>
            <a:ext cx="391645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6600"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defRPr>
            </a:lvl1pPr>
          </a:lstStyle>
          <a:p>
            <a:r>
              <a:rPr lang="en-US" altLang="ja-JP" dirty="0">
                <a:gradFill>
                  <a:gsLst>
                    <a:gs pos="50000">
                      <a:srgbClr val="FFFF00"/>
                    </a:gs>
                    <a:gs pos="0">
                      <a:srgbClr val="FF99FF"/>
                    </a:gs>
                    <a:gs pos="100000">
                      <a:srgbClr val="FF99FF"/>
                    </a:gs>
                  </a:gsLst>
                  <a:lin ang="5400000" scaled="1"/>
                </a:gradFill>
                <a:effectLst>
                  <a:glow rad="101600">
                    <a:srgbClr val="3366FF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明朝E" panose="02020909000000000000" pitchFamily="17" charset="-128"/>
                <a:ea typeface="HG明朝E" panose="02020909000000000000" pitchFamily="17" charset="-128"/>
              </a:rPr>
              <a:t>CHAIN</a:t>
            </a:r>
            <a:r>
              <a:rPr lang="en-US" altLang="ja-JP" spc="-300" dirty="0">
                <a:gradFill>
                  <a:gsLst>
                    <a:gs pos="50000">
                      <a:srgbClr val="FFFF00"/>
                    </a:gs>
                    <a:gs pos="0">
                      <a:srgbClr val="FF99FF"/>
                    </a:gs>
                    <a:gs pos="100000">
                      <a:srgbClr val="FF99FF"/>
                    </a:gs>
                  </a:gsLst>
                  <a:lin ang="5400000" scaled="1"/>
                </a:gradFill>
                <a:effectLst>
                  <a:glow rad="101600">
                    <a:srgbClr val="3366FF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明朝E" panose="02020909000000000000" pitchFamily="17" charset="-128"/>
                <a:ea typeface="HG明朝E" panose="02020909000000000000" pitchFamily="17" charset="-128"/>
              </a:rPr>
              <a:t> </a:t>
            </a:r>
            <a:r>
              <a:rPr lang="en-US" altLang="ja-JP" sz="5400" spc="-300" dirty="0">
                <a:gradFill>
                  <a:gsLst>
                    <a:gs pos="50000">
                      <a:srgbClr val="FFFF00"/>
                    </a:gs>
                    <a:gs pos="0">
                      <a:srgbClr val="FF99FF"/>
                    </a:gs>
                    <a:gs pos="100000">
                      <a:srgbClr val="FF99FF"/>
                    </a:gs>
                  </a:gsLst>
                  <a:lin ang="5400000" scaled="1"/>
                </a:gradFill>
                <a:effectLst>
                  <a:glow rad="101600">
                    <a:srgbClr val="3366FF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明朝E" panose="02020909000000000000" pitchFamily="17" charset="-128"/>
                <a:ea typeface="HG明朝E" panose="02020909000000000000" pitchFamily="17" charset="-128"/>
              </a:rPr>
              <a:t>No.2</a:t>
            </a:r>
            <a:endParaRPr lang="en-US" altLang="ja-JP" sz="4800" dirty="0"/>
          </a:p>
        </p:txBody>
      </p:sp>
      <p:grpSp>
        <p:nvGrpSpPr>
          <p:cNvPr id="38" name="グループ化 37">
            <a:extLst>
              <a:ext uri="{FF2B5EF4-FFF2-40B4-BE49-F238E27FC236}">
                <a16:creationId xmlns:a16="http://schemas.microsoft.com/office/drawing/2014/main" id="{FAC12F8F-A8C4-4B54-B1E1-82C7192D4DBF}"/>
              </a:ext>
            </a:extLst>
          </p:cNvPr>
          <p:cNvGrpSpPr/>
          <p:nvPr/>
        </p:nvGrpSpPr>
        <p:grpSpPr>
          <a:xfrm>
            <a:off x="4279103" y="1955130"/>
            <a:ext cx="2942295" cy="2180954"/>
            <a:chOff x="8513210" y="-2665025"/>
            <a:chExt cx="2942295" cy="2180954"/>
          </a:xfrm>
        </p:grpSpPr>
        <p:grpSp>
          <p:nvGrpSpPr>
            <p:cNvPr id="9" name="グループ化 8">
              <a:extLst>
                <a:ext uri="{FF2B5EF4-FFF2-40B4-BE49-F238E27FC236}">
                  <a16:creationId xmlns:a16="http://schemas.microsoft.com/office/drawing/2014/main" id="{8F59A667-48C2-4062-953E-0A39B9F2231E}"/>
                </a:ext>
              </a:extLst>
            </p:cNvPr>
            <p:cNvGrpSpPr/>
            <p:nvPr/>
          </p:nvGrpSpPr>
          <p:grpSpPr>
            <a:xfrm>
              <a:off x="8513210" y="-2665025"/>
              <a:ext cx="2456272" cy="2180954"/>
              <a:chOff x="4754306" y="169334"/>
              <a:chExt cx="2456272" cy="2180954"/>
            </a:xfrm>
          </p:grpSpPr>
          <p:pic>
            <p:nvPicPr>
              <p:cNvPr id="10" name="図 9" descr="選手, 人, 持つ, ボール が含まれている画像&#10;&#10;自動的に生成された説明">
                <a:extLst>
                  <a:ext uri="{FF2B5EF4-FFF2-40B4-BE49-F238E27FC236}">
                    <a16:creationId xmlns:a16="http://schemas.microsoft.com/office/drawing/2014/main" id="{26E22B3E-1FEB-4BCE-BD7B-691E70BEA4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54306" y="169334"/>
                <a:ext cx="2456272" cy="2180954"/>
              </a:xfrm>
              <a:prstGeom prst="rect">
                <a:avLst/>
              </a:prstGeom>
              <a:effectLst>
                <a:glow rad="101600">
                  <a:schemeClr val="bg1"/>
                </a:glow>
                <a:outerShdw blurRad="50800" dist="88900" dir="2700000" algn="tl" rotWithShape="0">
                  <a:prstClr val="black">
                    <a:alpha val="66000"/>
                  </a:prstClr>
                </a:outerShdw>
              </a:effectLst>
            </p:spPr>
          </p:pic>
          <p:pic>
            <p:nvPicPr>
              <p:cNvPr id="11" name="Picture 6">
                <a:extLst>
                  <a:ext uri="{FF2B5EF4-FFF2-40B4-BE49-F238E27FC236}">
                    <a16:creationId xmlns:a16="http://schemas.microsoft.com/office/drawing/2014/main" id="{80539BAC-16E7-48D5-B783-B7C63C29CB4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10000" b="96800" l="5200" r="90000">
                            <a14:foregroundMark x1="25900" y1="59600" x2="28100" y2="63400"/>
                            <a14:foregroundMark x1="7600" y1="67700" x2="8300" y2="71000"/>
                            <a14:foregroundMark x1="5200" y1="68500" x2="7000" y2="74800"/>
                            <a14:foregroundMark x1="19000" y1="91700" x2="35600" y2="96800"/>
                            <a14:backgroundMark x1="60300" y1="13400" x2="79500" y2="50100"/>
                            <a14:backgroundMark x1="55700" y1="17400" x2="75700" y2="22500"/>
                            <a14:backgroundMark x1="55700" y1="15800" x2="74700" y2="22200"/>
                            <a14:backgroundMark x1="74700" y1="22200" x2="61000" y2="16400"/>
                            <a14:backgroundMark x1="61000" y1="16400" x2="67000" y2="30200"/>
                            <a14:backgroundMark x1="67000" y1="30200" x2="63100" y2="43600"/>
                            <a14:backgroundMark x1="63100" y1="43600" x2="56800" y2="52500"/>
                            <a14:backgroundMark x1="56800" y1="52500" x2="66300" y2="55900"/>
                            <a14:backgroundMark x1="66300" y1="55900" x2="62900" y2="19700"/>
                            <a14:backgroundMark x1="62900" y1="19700" x2="56300" y2="30500"/>
                            <a14:backgroundMark x1="56300" y1="30500" x2="45800" y2="29300"/>
                            <a14:backgroundMark x1="45800" y1="29300" x2="45000" y2="25800"/>
                            <a14:backgroundMark x1="51400" y1="40300" x2="59000" y2="57400"/>
                            <a14:backgroundMark x1="51900" y1="46300" x2="55400" y2="61900"/>
                            <a14:backgroundMark x1="55400" y1="61900" x2="56300" y2="62800"/>
                            <a14:backgroundMark x1="50100" y1="51400" x2="53700" y2="61000"/>
                            <a14:backgroundMark x1="49700" y1="50500" x2="50600" y2="4830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6771" r="34100"/>
              <a:stretch/>
            </p:blipFill>
            <p:spPr bwMode="auto">
              <a:xfrm rot="884991">
                <a:off x="5732648" y="307800"/>
                <a:ext cx="986208" cy="946220"/>
              </a:xfrm>
              <a:prstGeom prst="rect">
                <a:avLst/>
              </a:prstGeom>
              <a:noFill/>
              <a:effectLst>
                <a:glow rad="101600">
                  <a:schemeClr val="bg1"/>
                </a:glow>
                <a:outerShdw blurRad="50800" dist="88900" dir="2700000" algn="tl" rotWithShape="0">
                  <a:prstClr val="black">
                    <a:alpha val="66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cxnSp>
          <p:nvCxnSpPr>
            <p:cNvPr id="31" name="直線コネクタ 30">
              <a:extLst>
                <a:ext uri="{FF2B5EF4-FFF2-40B4-BE49-F238E27FC236}">
                  <a16:creationId xmlns:a16="http://schemas.microsoft.com/office/drawing/2014/main" id="{DDB62F4D-D698-48FC-9083-3867F0CB410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391860" y="-2058614"/>
              <a:ext cx="1063645" cy="38352"/>
            </a:xfrm>
            <a:prstGeom prst="line">
              <a:avLst/>
            </a:prstGeom>
            <a:ln w="19050">
              <a:solidFill>
                <a:schemeClr val="tx1">
                  <a:alpha val="50000"/>
                </a:schemeClr>
              </a:solidFill>
            </a:ln>
            <a:effectLst>
              <a:glow rad="76200">
                <a:schemeClr val="bg1"/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線コネクタ 31">
              <a:extLst>
                <a:ext uri="{FF2B5EF4-FFF2-40B4-BE49-F238E27FC236}">
                  <a16:creationId xmlns:a16="http://schemas.microsoft.com/office/drawing/2014/main" id="{979A5726-DDBB-40FB-BFBB-6CBCD427BFD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380912" y="-1864379"/>
              <a:ext cx="1051839" cy="37472"/>
            </a:xfrm>
            <a:prstGeom prst="line">
              <a:avLst/>
            </a:prstGeom>
            <a:ln w="19050">
              <a:solidFill>
                <a:schemeClr val="tx1">
                  <a:alpha val="50000"/>
                </a:schemeClr>
              </a:solidFill>
            </a:ln>
            <a:effectLst>
              <a:glow rad="76200">
                <a:schemeClr val="bg1"/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コネクタ 36">
              <a:extLst>
                <a:ext uri="{FF2B5EF4-FFF2-40B4-BE49-F238E27FC236}">
                  <a16:creationId xmlns:a16="http://schemas.microsoft.com/office/drawing/2014/main" id="{296EC8C8-6665-46F0-84C5-C32F444037D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209323" y="-1694834"/>
              <a:ext cx="1063645" cy="38352"/>
            </a:xfrm>
            <a:prstGeom prst="line">
              <a:avLst/>
            </a:prstGeom>
            <a:ln w="19050">
              <a:solidFill>
                <a:schemeClr val="tx1">
                  <a:alpha val="50000"/>
                </a:schemeClr>
              </a:solidFill>
            </a:ln>
            <a:effectLst>
              <a:glow rad="76200">
                <a:schemeClr val="bg1"/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51DC60AE-2381-4FE9-BCF9-45FE158D627C}"/>
              </a:ext>
            </a:extLst>
          </p:cNvPr>
          <p:cNvSpPr txBox="1"/>
          <p:nvPr/>
        </p:nvSpPr>
        <p:spPr>
          <a:xfrm>
            <a:off x="828621" y="1705123"/>
            <a:ext cx="59859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6600"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defRPr>
            </a:lvl1pPr>
          </a:lstStyle>
          <a:p>
            <a:r>
              <a:rPr lang="ja-JP" altLang="en-US" sz="4000" dirty="0"/>
              <a:t>被弾ボールをカバーキャッチ</a:t>
            </a:r>
            <a:endParaRPr lang="en-US" altLang="ja-JP" sz="4000" dirty="0"/>
          </a:p>
        </p:txBody>
      </p:sp>
      <p:grpSp>
        <p:nvGrpSpPr>
          <p:cNvPr id="44" name="グループ化 43">
            <a:extLst>
              <a:ext uri="{FF2B5EF4-FFF2-40B4-BE49-F238E27FC236}">
                <a16:creationId xmlns:a16="http://schemas.microsoft.com/office/drawing/2014/main" id="{13829220-B21B-45FA-8E42-33D0F37A970D}"/>
              </a:ext>
            </a:extLst>
          </p:cNvPr>
          <p:cNvGrpSpPr/>
          <p:nvPr/>
        </p:nvGrpSpPr>
        <p:grpSpPr>
          <a:xfrm>
            <a:off x="1750120" y="4996672"/>
            <a:ext cx="2267764" cy="1785738"/>
            <a:chOff x="8513210" y="-2665025"/>
            <a:chExt cx="2942295" cy="2180954"/>
          </a:xfrm>
        </p:grpSpPr>
        <p:grpSp>
          <p:nvGrpSpPr>
            <p:cNvPr id="45" name="グループ化 44">
              <a:extLst>
                <a:ext uri="{FF2B5EF4-FFF2-40B4-BE49-F238E27FC236}">
                  <a16:creationId xmlns:a16="http://schemas.microsoft.com/office/drawing/2014/main" id="{981E9288-44F1-41C9-99D6-B4E09009D41F}"/>
                </a:ext>
              </a:extLst>
            </p:cNvPr>
            <p:cNvGrpSpPr/>
            <p:nvPr/>
          </p:nvGrpSpPr>
          <p:grpSpPr>
            <a:xfrm>
              <a:off x="8513210" y="-2665025"/>
              <a:ext cx="2456272" cy="2180954"/>
              <a:chOff x="4754306" y="169334"/>
              <a:chExt cx="2456272" cy="2180954"/>
            </a:xfrm>
          </p:grpSpPr>
          <p:pic>
            <p:nvPicPr>
              <p:cNvPr id="49" name="図 48" descr="選手, 人, 持つ, ボール が含まれている画像&#10;&#10;自動的に生成された説明">
                <a:extLst>
                  <a:ext uri="{FF2B5EF4-FFF2-40B4-BE49-F238E27FC236}">
                    <a16:creationId xmlns:a16="http://schemas.microsoft.com/office/drawing/2014/main" id="{DE96BAB9-500F-4D1D-BE60-44F324AA7F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54306" y="169334"/>
                <a:ext cx="2456272" cy="2180954"/>
              </a:xfrm>
              <a:prstGeom prst="rect">
                <a:avLst/>
              </a:prstGeom>
              <a:effectLst>
                <a:glow rad="101600">
                  <a:schemeClr val="bg1"/>
                </a:glow>
                <a:outerShdw blurRad="50800" dist="88900" dir="2700000" algn="tl" rotWithShape="0">
                  <a:prstClr val="black">
                    <a:alpha val="66000"/>
                  </a:prstClr>
                </a:outerShdw>
              </a:effectLst>
            </p:spPr>
          </p:pic>
          <p:pic>
            <p:nvPicPr>
              <p:cNvPr id="50" name="Picture 6">
                <a:extLst>
                  <a:ext uri="{FF2B5EF4-FFF2-40B4-BE49-F238E27FC236}">
                    <a16:creationId xmlns:a16="http://schemas.microsoft.com/office/drawing/2014/main" id="{6E511D26-6CE4-4954-A65E-BBDC38271AD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10000" b="96800" l="5200" r="90000">
                            <a14:foregroundMark x1="25900" y1="59600" x2="28100" y2="63400"/>
                            <a14:foregroundMark x1="7600" y1="67700" x2="8300" y2="71000"/>
                            <a14:foregroundMark x1="5200" y1="68500" x2="7000" y2="74800"/>
                            <a14:foregroundMark x1="19000" y1="91700" x2="35600" y2="96800"/>
                            <a14:backgroundMark x1="60300" y1="13400" x2="79500" y2="50100"/>
                            <a14:backgroundMark x1="55700" y1="17400" x2="75700" y2="22500"/>
                            <a14:backgroundMark x1="55700" y1="15800" x2="74700" y2="22200"/>
                            <a14:backgroundMark x1="74700" y1="22200" x2="61000" y2="16400"/>
                            <a14:backgroundMark x1="61000" y1="16400" x2="67000" y2="30200"/>
                            <a14:backgroundMark x1="67000" y1="30200" x2="63100" y2="43600"/>
                            <a14:backgroundMark x1="63100" y1="43600" x2="56800" y2="52500"/>
                            <a14:backgroundMark x1="56800" y1="52500" x2="66300" y2="55900"/>
                            <a14:backgroundMark x1="66300" y1="55900" x2="62900" y2="19700"/>
                            <a14:backgroundMark x1="62900" y1="19700" x2="56300" y2="30500"/>
                            <a14:backgroundMark x1="56300" y1="30500" x2="45800" y2="29300"/>
                            <a14:backgroundMark x1="45800" y1="29300" x2="45000" y2="25800"/>
                            <a14:backgroundMark x1="51400" y1="40300" x2="59000" y2="57400"/>
                            <a14:backgroundMark x1="51900" y1="46300" x2="55400" y2="61900"/>
                            <a14:backgroundMark x1="55400" y1="61900" x2="56300" y2="62800"/>
                            <a14:backgroundMark x1="50100" y1="51400" x2="53700" y2="61000"/>
                            <a14:backgroundMark x1="49700" y1="50500" x2="50600" y2="4830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6771" r="34100"/>
              <a:stretch/>
            </p:blipFill>
            <p:spPr bwMode="auto">
              <a:xfrm rot="884991">
                <a:off x="5732648" y="307800"/>
                <a:ext cx="986208" cy="946220"/>
              </a:xfrm>
              <a:prstGeom prst="rect">
                <a:avLst/>
              </a:prstGeom>
              <a:noFill/>
              <a:effectLst>
                <a:glow rad="101600">
                  <a:schemeClr val="bg1"/>
                </a:glow>
                <a:outerShdw blurRad="50800" dist="88900" dir="2700000" algn="tl" rotWithShape="0">
                  <a:prstClr val="black">
                    <a:alpha val="66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cxnSp>
          <p:nvCxnSpPr>
            <p:cNvPr id="46" name="直線コネクタ 45">
              <a:extLst>
                <a:ext uri="{FF2B5EF4-FFF2-40B4-BE49-F238E27FC236}">
                  <a16:creationId xmlns:a16="http://schemas.microsoft.com/office/drawing/2014/main" id="{239F17CF-C59A-4AA6-8641-1FFA32C50D5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391860" y="-2058614"/>
              <a:ext cx="1063645" cy="38352"/>
            </a:xfrm>
            <a:prstGeom prst="line">
              <a:avLst/>
            </a:prstGeom>
            <a:ln w="19050">
              <a:solidFill>
                <a:schemeClr val="tx1">
                  <a:alpha val="50000"/>
                </a:schemeClr>
              </a:solidFill>
            </a:ln>
            <a:effectLst>
              <a:glow rad="76200">
                <a:schemeClr val="bg1"/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線コネクタ 46">
              <a:extLst>
                <a:ext uri="{FF2B5EF4-FFF2-40B4-BE49-F238E27FC236}">
                  <a16:creationId xmlns:a16="http://schemas.microsoft.com/office/drawing/2014/main" id="{A7F2A4D6-B629-420A-9767-C40568E3D7C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380912" y="-1864379"/>
              <a:ext cx="1051839" cy="37472"/>
            </a:xfrm>
            <a:prstGeom prst="line">
              <a:avLst/>
            </a:prstGeom>
            <a:ln w="19050">
              <a:solidFill>
                <a:schemeClr val="tx1">
                  <a:alpha val="50000"/>
                </a:schemeClr>
              </a:solidFill>
            </a:ln>
            <a:effectLst>
              <a:glow rad="76200">
                <a:schemeClr val="bg1"/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線コネクタ 47">
              <a:extLst>
                <a:ext uri="{FF2B5EF4-FFF2-40B4-BE49-F238E27FC236}">
                  <a16:creationId xmlns:a16="http://schemas.microsoft.com/office/drawing/2014/main" id="{FE847EC8-71F4-4B11-9526-6FAE8300425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209323" y="-1694834"/>
              <a:ext cx="1063645" cy="38352"/>
            </a:xfrm>
            <a:prstGeom prst="line">
              <a:avLst/>
            </a:prstGeom>
            <a:ln w="19050">
              <a:solidFill>
                <a:schemeClr val="tx1">
                  <a:alpha val="50000"/>
                </a:schemeClr>
              </a:solidFill>
            </a:ln>
            <a:effectLst>
              <a:glow rad="76200">
                <a:schemeClr val="bg1"/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テキスト ボックス 51">
            <a:extLst>
              <a:ext uri="{FF2B5EF4-FFF2-40B4-BE49-F238E27FC236}">
                <a16:creationId xmlns:a16="http://schemas.microsoft.com/office/drawing/2014/main" id="{E5B394A7-EB3D-4BFE-81BC-942ECFEF9938}"/>
              </a:ext>
            </a:extLst>
          </p:cNvPr>
          <p:cNvSpPr txBox="1"/>
          <p:nvPr/>
        </p:nvSpPr>
        <p:spPr>
          <a:xfrm>
            <a:off x="9230016" y="5950022"/>
            <a:ext cx="29081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6600"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defRPr>
            </a:lvl1pPr>
          </a:lstStyle>
          <a:p>
            <a:r>
              <a:rPr lang="ja-JP" altLang="en-US" sz="4000" dirty="0"/>
              <a:t>そのまま</a:t>
            </a:r>
            <a:r>
              <a:rPr lang="ja-JP" altLang="en-US" sz="4000" dirty="0">
                <a:solidFill>
                  <a:srgbClr val="FF0000"/>
                </a:solidFill>
              </a:rPr>
              <a:t>倒す</a:t>
            </a:r>
            <a:endParaRPr lang="en-US" altLang="ja-JP" sz="4000" dirty="0">
              <a:solidFill>
                <a:srgbClr val="FF0000"/>
              </a:solidFill>
            </a:endParaRPr>
          </a:p>
        </p:txBody>
      </p:sp>
      <p:grpSp>
        <p:nvGrpSpPr>
          <p:cNvPr id="62" name="グループ化 61">
            <a:extLst>
              <a:ext uri="{FF2B5EF4-FFF2-40B4-BE49-F238E27FC236}">
                <a16:creationId xmlns:a16="http://schemas.microsoft.com/office/drawing/2014/main" id="{60D9CE1A-E512-431D-8FFC-4F14A18BFE2D}"/>
              </a:ext>
            </a:extLst>
          </p:cNvPr>
          <p:cNvGrpSpPr/>
          <p:nvPr/>
        </p:nvGrpSpPr>
        <p:grpSpPr>
          <a:xfrm>
            <a:off x="3591402" y="4028810"/>
            <a:ext cx="3065273" cy="2686354"/>
            <a:chOff x="3714850" y="3264197"/>
            <a:chExt cx="3856721" cy="3210969"/>
          </a:xfrm>
        </p:grpSpPr>
        <p:grpSp>
          <p:nvGrpSpPr>
            <p:cNvPr id="12" name="グループ化 11">
              <a:extLst>
                <a:ext uri="{FF2B5EF4-FFF2-40B4-BE49-F238E27FC236}">
                  <a16:creationId xmlns:a16="http://schemas.microsoft.com/office/drawing/2014/main" id="{D3FBCF32-04AE-4578-9C3A-25CA4FE7C553}"/>
                </a:ext>
              </a:extLst>
            </p:cNvPr>
            <p:cNvGrpSpPr/>
            <p:nvPr/>
          </p:nvGrpSpPr>
          <p:grpSpPr>
            <a:xfrm>
              <a:off x="4555554" y="3264197"/>
              <a:ext cx="3016017" cy="3210969"/>
              <a:chOff x="3490932" y="2445040"/>
              <a:chExt cx="3016017" cy="3210969"/>
            </a:xfrm>
          </p:grpSpPr>
          <p:grpSp>
            <p:nvGrpSpPr>
              <p:cNvPr id="13" name="グループ化 12">
                <a:extLst>
                  <a:ext uri="{FF2B5EF4-FFF2-40B4-BE49-F238E27FC236}">
                    <a16:creationId xmlns:a16="http://schemas.microsoft.com/office/drawing/2014/main" id="{CDF54422-EA98-49B6-82B0-6811498C5A41}"/>
                  </a:ext>
                </a:extLst>
              </p:cNvPr>
              <p:cNvGrpSpPr/>
              <p:nvPr/>
            </p:nvGrpSpPr>
            <p:grpSpPr>
              <a:xfrm>
                <a:off x="3490932" y="2445040"/>
                <a:ext cx="3016017" cy="3210969"/>
                <a:chOff x="3490932" y="2445040"/>
                <a:chExt cx="3016017" cy="3210969"/>
              </a:xfrm>
            </p:grpSpPr>
            <p:pic>
              <p:nvPicPr>
                <p:cNvPr id="24" name="図 23" descr="女性, 選手, 振る, ボール が含まれている画像&#10;&#10;自動的に生成された説明">
                  <a:extLst>
                    <a:ext uri="{FF2B5EF4-FFF2-40B4-BE49-F238E27FC236}">
                      <a16:creationId xmlns:a16="http://schemas.microsoft.com/office/drawing/2014/main" id="{B9A29B4E-61BA-47AC-BB10-6FF8179B5A4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490932" y="2678009"/>
                  <a:ext cx="3016017" cy="2978000"/>
                </a:xfrm>
                <a:prstGeom prst="rect">
                  <a:avLst/>
                </a:prstGeom>
                <a:effectLst>
                  <a:glow rad="101600">
                    <a:schemeClr val="bg1"/>
                  </a:glow>
                  <a:outerShdw blurRad="50800" dist="88900" dir="2700000" algn="tl" rotWithShape="0">
                    <a:prstClr val="black">
                      <a:alpha val="66000"/>
                    </a:prstClr>
                  </a:outerShdw>
                </a:effectLst>
              </p:spPr>
            </p:pic>
            <p:grpSp>
              <p:nvGrpSpPr>
                <p:cNvPr id="25" name="グループ化 24">
                  <a:extLst>
                    <a:ext uri="{FF2B5EF4-FFF2-40B4-BE49-F238E27FC236}">
                      <a16:creationId xmlns:a16="http://schemas.microsoft.com/office/drawing/2014/main" id="{EFFB0419-DEC2-46A3-A2C9-683563BD8BFE}"/>
                    </a:ext>
                  </a:extLst>
                </p:cNvPr>
                <p:cNvGrpSpPr/>
                <p:nvPr/>
              </p:nvGrpSpPr>
              <p:grpSpPr>
                <a:xfrm>
                  <a:off x="4023520" y="2445040"/>
                  <a:ext cx="1006942" cy="1144436"/>
                  <a:chOff x="-297524" y="2936697"/>
                  <a:chExt cx="1006942" cy="1144436"/>
                </a:xfrm>
              </p:grpSpPr>
              <p:sp>
                <p:nvSpPr>
                  <p:cNvPr id="26" name="爆発: 8 pt 25">
                    <a:extLst>
                      <a:ext uri="{FF2B5EF4-FFF2-40B4-BE49-F238E27FC236}">
                        <a16:creationId xmlns:a16="http://schemas.microsoft.com/office/drawing/2014/main" id="{18577DBE-C7AD-400A-8893-D7729B763278}"/>
                      </a:ext>
                    </a:extLst>
                  </p:cNvPr>
                  <p:cNvSpPr/>
                  <p:nvPr/>
                </p:nvSpPr>
                <p:spPr>
                  <a:xfrm>
                    <a:off x="-297524" y="2936697"/>
                    <a:ext cx="1006942" cy="1144436"/>
                  </a:xfrm>
                  <a:prstGeom prst="irregularSeal1">
                    <a:avLst/>
                  </a:prstGeom>
                  <a:solidFill>
                    <a:srgbClr val="FFC000"/>
                  </a:solidFill>
                  <a:ln>
                    <a:noFill/>
                  </a:ln>
                  <a:effectLst>
                    <a:glow rad="127000">
                      <a:srgbClr val="FFC000"/>
                    </a:glo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effectLst>
                        <a:glow>
                          <a:schemeClr val="accent2">
                            <a:lumMod val="20000"/>
                            <a:lumOff val="80000"/>
                          </a:schemeClr>
                        </a:glow>
                      </a:effectLst>
                    </a:endParaRPr>
                  </a:p>
                </p:txBody>
              </p:sp>
              <p:pic>
                <p:nvPicPr>
                  <p:cNvPr id="27" name="Picture 6">
                    <a:extLst>
                      <a:ext uri="{FF2B5EF4-FFF2-40B4-BE49-F238E27FC236}">
                        <a16:creationId xmlns:a16="http://schemas.microsoft.com/office/drawing/2014/main" id="{F93065EB-8B0E-40F9-A548-E46195B69BB3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9"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ackgroundRemoval t="10000" b="96800" l="5200" r="90000">
                                <a14:foregroundMark x1="25900" y1="59600" x2="28100" y2="63400"/>
                                <a14:foregroundMark x1="7600" y1="67700" x2="8300" y2="71000"/>
                                <a14:foregroundMark x1="5200" y1="68500" x2="7000" y2="74800"/>
                                <a14:foregroundMark x1="19000" y1="91700" x2="35600" y2="96800"/>
                                <a14:foregroundMark x1="28700" y1="47000" x2="31500" y2="47000"/>
                                <a14:foregroundMark x1="32000" y1="47400" x2="35800" y2="48200"/>
                                <a14:foregroundMark x1="32600" y1="46500" x2="32600" y2="46500"/>
                                <a14:backgroundMark x1="60300" y1="13400" x2="79500" y2="50100"/>
                                <a14:backgroundMark x1="55700" y1="17400" x2="75700" y2="22500"/>
                                <a14:backgroundMark x1="55700" y1="15800" x2="74700" y2="22200"/>
                                <a14:backgroundMark x1="74700" y1="22200" x2="61000" y2="16400"/>
                                <a14:backgroundMark x1="61000" y1="16400" x2="67000" y2="30200"/>
                                <a14:backgroundMark x1="67000" y1="30200" x2="63100" y2="43600"/>
                                <a14:backgroundMark x1="63100" y1="43600" x2="56800" y2="52500"/>
                                <a14:backgroundMark x1="56800" y1="52500" x2="66300" y2="55900"/>
                                <a14:backgroundMark x1="66300" y1="55900" x2="62900" y2="19700"/>
                                <a14:backgroundMark x1="62900" y1="19700" x2="56300" y2="30500"/>
                                <a14:backgroundMark x1="56300" y1="30500" x2="45800" y2="29300"/>
                                <a14:backgroundMark x1="45800" y1="29300" x2="45000" y2="25800"/>
                                <a14:backgroundMark x1="51400" y1="40300" x2="59000" y2="57400"/>
                                <a14:backgroundMark x1="51900" y1="46300" x2="55400" y2="61900"/>
                                <a14:backgroundMark x1="55400" y1="61900" x2="56300" y2="62800"/>
                                <a14:backgroundMark x1="50100" y1="51400" x2="53700" y2="61000"/>
                                <a14:backgroundMark x1="49700" y1="50500" x2="50600" y2="48300"/>
                                <a14:backgroundMark x1="32100" y1="42700" x2="38300" y2="45300"/>
                                <a14:backgroundMark x1="33900" y1="43600" x2="39200" y2="47700"/>
                                <a14:backgroundMark x1="36454" y1="47309" x2="39500" y2="47900"/>
                                <a14:backgroundMark x1="28300" y1="42700" x2="41200" y2="46800"/>
                                <a14:backgroundMark x1="59000" y1="69800" x2="57000" y2="82100"/>
                                <a14:backgroundMark x1="57900" y1="68900" x2="55900" y2="83500"/>
                                <a14:backgroundMark x1="54500" y1="70500" x2="53400" y2="83200"/>
                                <a14:backgroundMark x1="53100" y1="70900" x2="53300" y2="82700"/>
                                <a14:backgroundMark x1="51100" y1="82900" x2="53500" y2="78400"/>
                                <a14:backgroundMark x1="51900" y1="80600" x2="52200" y2="77900"/>
                                <a14:backgroundMark x1="51300" y1="81400" x2="52100" y2="79800"/>
                                <a14:backgroundMark x1="51400" y1="81200" x2="51400" y2="79600"/>
                                <a14:backgroundMark x1="51200" y1="81000" x2="52100" y2="79800"/>
                                <a14:backgroundMark x1="51100" y1="81500" x2="51500" y2="79500"/>
                                <a14:backgroundMark x1="51400" y1="80300" x2="50800" y2="81300"/>
                                <a14:backgroundMark x1="52900" y1="74000" x2="52400" y2="78400"/>
                                <a14:backgroundMark x1="53100" y1="72400" x2="53100" y2="75100"/>
                                <a14:backgroundMark x1="53200" y1="72300" x2="52600" y2="74600"/>
                                <a14:backgroundMark x1="39700" y1="47400" x2="45100" y2="50000"/>
                                <a14:backgroundMark x1="40100" y1="47200" x2="41200" y2="49200"/>
                                <a14:backgroundMark x1="38800" y1="48700" x2="41100" y2="49100"/>
                                <a14:backgroundMark x1="28900" y1="45400" x2="26500" y2="45300"/>
                                <a14:backgroundMark x1="33400" y1="45100" x2="28100" y2="41800"/>
                                <a14:backgroundMark x1="30700" y1="44700" x2="31900" y2="45200"/>
                                <a14:backgroundMark x1="50900" y1="58200" x2="55800" y2="65800"/>
                                <a14:backgroundMark x1="33500" y1="46400" x2="35200" y2="45800"/>
                              </a14:backgroundRemoval>
                            </a14:imgEffect>
                            <a14:imgEffect>
                              <a14:artisticFilmGrain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-1" t="42735" r="42959" b="-1"/>
                  <a:stretch/>
                </p:blipFill>
                <p:spPr bwMode="auto">
                  <a:xfrm flipH="1">
                    <a:off x="-249912" y="3108601"/>
                    <a:ext cx="766128" cy="769132"/>
                  </a:xfrm>
                  <a:prstGeom prst="rect">
                    <a:avLst/>
                  </a:prstGeom>
                  <a:noFill/>
                  <a:effectLst>
                    <a:outerShdw blurRad="50800" dist="50800" dir="2700000" algn="tl" rotWithShape="0">
                      <a:prstClr val="black">
                        <a:alpha val="64000"/>
                      </a:prstClr>
                    </a:outerShdw>
                  </a:effectLst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</p:grpSp>
          <p:grpSp>
            <p:nvGrpSpPr>
              <p:cNvPr id="14" name="グループ化 13">
                <a:extLst>
                  <a:ext uri="{FF2B5EF4-FFF2-40B4-BE49-F238E27FC236}">
                    <a16:creationId xmlns:a16="http://schemas.microsoft.com/office/drawing/2014/main" id="{E30F7ED9-7E3D-4FC9-A810-8450CB569C92}"/>
                  </a:ext>
                </a:extLst>
              </p:cNvPr>
              <p:cNvGrpSpPr/>
              <p:nvPr/>
            </p:nvGrpSpPr>
            <p:grpSpPr>
              <a:xfrm>
                <a:off x="5020896" y="3644209"/>
                <a:ext cx="606362" cy="969489"/>
                <a:chOff x="2421357" y="5096227"/>
                <a:chExt cx="512254" cy="812081"/>
              </a:xfrm>
            </p:grpSpPr>
            <p:cxnSp>
              <p:nvCxnSpPr>
                <p:cNvPr id="21" name="直線コネクタ 20">
                  <a:extLst>
                    <a:ext uri="{FF2B5EF4-FFF2-40B4-BE49-F238E27FC236}">
                      <a16:creationId xmlns:a16="http://schemas.microsoft.com/office/drawing/2014/main" id="{ADBD1AEE-A6A9-4747-AEF0-CE98A405F08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2597308" y="5096227"/>
                  <a:ext cx="336303" cy="347414"/>
                </a:xfrm>
                <a:prstGeom prst="line">
                  <a:avLst/>
                </a:prstGeom>
                <a:ln w="19050">
                  <a:solidFill>
                    <a:schemeClr val="tx1">
                      <a:alpha val="50000"/>
                    </a:schemeClr>
                  </a:solidFill>
                </a:ln>
                <a:effectLst>
                  <a:glow rad="76200">
                    <a:schemeClr val="bg1"/>
                  </a:glo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直線コネクタ 21">
                  <a:extLst>
                    <a:ext uri="{FF2B5EF4-FFF2-40B4-BE49-F238E27FC236}">
                      <a16:creationId xmlns:a16="http://schemas.microsoft.com/office/drawing/2014/main" id="{DBFD2B0F-E56A-4243-8C64-462DA07E414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2502724" y="5213401"/>
                  <a:ext cx="398903" cy="467041"/>
                </a:xfrm>
                <a:prstGeom prst="line">
                  <a:avLst/>
                </a:prstGeom>
                <a:ln w="19050">
                  <a:solidFill>
                    <a:schemeClr val="tx1">
                      <a:alpha val="50000"/>
                    </a:schemeClr>
                  </a:solidFill>
                </a:ln>
                <a:effectLst>
                  <a:glow rad="76200">
                    <a:schemeClr val="bg1"/>
                  </a:glo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直線コネクタ 22">
                  <a:extLst>
                    <a:ext uri="{FF2B5EF4-FFF2-40B4-BE49-F238E27FC236}">
                      <a16:creationId xmlns:a16="http://schemas.microsoft.com/office/drawing/2014/main" id="{6EA22287-EA8B-476D-B55D-56C3248B5A3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2421357" y="5295900"/>
                  <a:ext cx="441039" cy="612408"/>
                </a:xfrm>
                <a:prstGeom prst="line">
                  <a:avLst/>
                </a:prstGeom>
                <a:ln w="19050">
                  <a:solidFill>
                    <a:schemeClr val="tx1">
                      <a:alpha val="50000"/>
                    </a:schemeClr>
                  </a:solidFill>
                </a:ln>
                <a:effectLst>
                  <a:glow rad="76200">
                    <a:schemeClr val="bg1"/>
                  </a:glo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17" name="Picture 6">
                <a:extLst>
                  <a:ext uri="{FF2B5EF4-FFF2-40B4-BE49-F238E27FC236}">
                    <a16:creationId xmlns:a16="http://schemas.microsoft.com/office/drawing/2014/main" id="{D35FAE65-061F-4D11-B7A2-4A9991DCFB8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9">
                <a:alphaModFix amt="50000"/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10000" b="96800" l="5200" r="90000">
                            <a14:foregroundMark x1="25900" y1="59600" x2="28100" y2="63400"/>
                            <a14:foregroundMark x1="7600" y1="67700" x2="8300" y2="71000"/>
                            <a14:foregroundMark x1="5200" y1="68500" x2="7000" y2="74800"/>
                            <a14:foregroundMark x1="19000" y1="91700" x2="35600" y2="96800"/>
                            <a14:foregroundMark x1="28700" y1="47000" x2="31500" y2="47000"/>
                            <a14:foregroundMark x1="32000" y1="47400" x2="35800" y2="48200"/>
                            <a14:foregroundMark x1="32600" y1="46500" x2="32600" y2="46500"/>
                            <a14:backgroundMark x1="60300" y1="13400" x2="79500" y2="50100"/>
                            <a14:backgroundMark x1="55700" y1="17400" x2="75700" y2="22500"/>
                            <a14:backgroundMark x1="55700" y1="15800" x2="74700" y2="22200"/>
                            <a14:backgroundMark x1="74700" y1="22200" x2="61000" y2="16400"/>
                            <a14:backgroundMark x1="61000" y1="16400" x2="67000" y2="30200"/>
                            <a14:backgroundMark x1="67000" y1="30200" x2="63100" y2="43600"/>
                            <a14:backgroundMark x1="63100" y1="43600" x2="56800" y2="52500"/>
                            <a14:backgroundMark x1="56800" y1="52500" x2="66300" y2="55900"/>
                            <a14:backgroundMark x1="66300" y1="55900" x2="62900" y2="19700"/>
                            <a14:backgroundMark x1="62900" y1="19700" x2="56300" y2="30500"/>
                            <a14:backgroundMark x1="56300" y1="30500" x2="45800" y2="29300"/>
                            <a14:backgroundMark x1="45800" y1="29300" x2="45000" y2="25800"/>
                            <a14:backgroundMark x1="51400" y1="40300" x2="59000" y2="57400"/>
                            <a14:backgroundMark x1="51900" y1="46300" x2="55400" y2="61900"/>
                            <a14:backgroundMark x1="55400" y1="61900" x2="56300" y2="62800"/>
                            <a14:backgroundMark x1="50100" y1="51400" x2="53700" y2="61000"/>
                            <a14:backgroundMark x1="49700" y1="50500" x2="50600" y2="48300"/>
                            <a14:backgroundMark x1="32100" y1="42700" x2="38300" y2="45300"/>
                            <a14:backgroundMark x1="33900" y1="43600" x2="39200" y2="47700"/>
                            <a14:backgroundMark x1="36454" y1="47309" x2="39500" y2="47900"/>
                            <a14:backgroundMark x1="28300" y1="42700" x2="41200" y2="46800"/>
                            <a14:backgroundMark x1="59000" y1="69800" x2="57000" y2="82100"/>
                            <a14:backgroundMark x1="57900" y1="68900" x2="55900" y2="83500"/>
                            <a14:backgroundMark x1="54500" y1="70500" x2="53400" y2="83200"/>
                            <a14:backgroundMark x1="53100" y1="70900" x2="53300" y2="82700"/>
                            <a14:backgroundMark x1="51100" y1="82900" x2="53500" y2="78400"/>
                            <a14:backgroundMark x1="51900" y1="80600" x2="52200" y2="77900"/>
                            <a14:backgroundMark x1="51300" y1="81400" x2="52100" y2="79800"/>
                            <a14:backgroundMark x1="51400" y1="81200" x2="51400" y2="79600"/>
                            <a14:backgroundMark x1="51200" y1="81000" x2="52100" y2="79800"/>
                            <a14:backgroundMark x1="51100" y1="81500" x2="51500" y2="79500"/>
                            <a14:backgroundMark x1="51400" y1="80300" x2="50800" y2="81300"/>
                            <a14:backgroundMark x1="52900" y1="74000" x2="52400" y2="78400"/>
                            <a14:backgroundMark x1="53100" y1="72400" x2="53100" y2="75100"/>
                            <a14:backgroundMark x1="53200" y1="72300" x2="52600" y2="74600"/>
                            <a14:backgroundMark x1="39700" y1="47400" x2="45100" y2="50000"/>
                            <a14:backgroundMark x1="40100" y1="47200" x2="41200" y2="49200"/>
                            <a14:backgroundMark x1="38800" y1="48700" x2="41100" y2="49100"/>
                            <a14:backgroundMark x1="28900" y1="45400" x2="26500" y2="45300"/>
                            <a14:backgroundMark x1="33400" y1="45100" x2="28100" y2="41800"/>
                            <a14:backgroundMark x1="30700" y1="44700" x2="31900" y2="45200"/>
                            <a14:backgroundMark x1="50900" y1="58200" x2="55800" y2="65800"/>
                            <a14:backgroundMark x1="33500" y1="46400" x2="35200" y2="45800"/>
                          </a14:backgroundRemoval>
                        </a14:imgEffect>
                        <a14:imgEffect>
                          <a14:artisticFilmGrain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1" t="42735" r="42959" b="-1"/>
              <a:stretch/>
            </p:blipFill>
            <p:spPr bwMode="auto">
              <a:xfrm rot="458542" flipH="1">
                <a:off x="5565404" y="4284097"/>
                <a:ext cx="766128" cy="769132"/>
              </a:xfrm>
              <a:prstGeom prst="rect">
                <a:avLst/>
              </a:prstGeom>
              <a:noFill/>
              <a:effectLst>
                <a:outerShdw blurRad="50800" dist="50800" dir="2700000" algn="tl" rotWithShape="0">
                  <a:prstClr val="black">
                    <a:alpha val="64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cxnSp>
          <p:nvCxnSpPr>
            <p:cNvPr id="54" name="直線コネクタ 53">
              <a:extLst>
                <a:ext uri="{FF2B5EF4-FFF2-40B4-BE49-F238E27FC236}">
                  <a16:creationId xmlns:a16="http://schemas.microsoft.com/office/drawing/2014/main" id="{60D8C6C4-CCDC-4381-BCD5-E4F6B7B71B8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14850" y="3884988"/>
              <a:ext cx="1366711" cy="718264"/>
            </a:xfrm>
            <a:prstGeom prst="line">
              <a:avLst/>
            </a:prstGeom>
            <a:ln w="19050">
              <a:solidFill>
                <a:schemeClr val="tx1">
                  <a:alpha val="50000"/>
                </a:schemeClr>
              </a:solidFill>
            </a:ln>
            <a:effectLst>
              <a:glow rad="76200">
                <a:schemeClr val="bg1"/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線コネクタ 57">
              <a:extLst>
                <a:ext uri="{FF2B5EF4-FFF2-40B4-BE49-F238E27FC236}">
                  <a16:creationId xmlns:a16="http://schemas.microsoft.com/office/drawing/2014/main" id="{C512132C-53DF-45E8-9EAD-6FEA209B1B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30640" y="4025800"/>
              <a:ext cx="1348573" cy="724791"/>
            </a:xfrm>
            <a:prstGeom prst="line">
              <a:avLst/>
            </a:prstGeom>
            <a:ln w="19050">
              <a:solidFill>
                <a:schemeClr val="tx1">
                  <a:alpha val="50000"/>
                </a:schemeClr>
              </a:solidFill>
            </a:ln>
            <a:effectLst>
              <a:glow rad="76200">
                <a:schemeClr val="bg1"/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線コネクタ 58">
              <a:extLst>
                <a:ext uri="{FF2B5EF4-FFF2-40B4-BE49-F238E27FC236}">
                  <a16:creationId xmlns:a16="http://schemas.microsoft.com/office/drawing/2014/main" id="{03C352B7-9A1E-4A95-AA0D-3AC12EB1049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23842" y="4171388"/>
              <a:ext cx="1291258" cy="734141"/>
            </a:xfrm>
            <a:prstGeom prst="line">
              <a:avLst/>
            </a:prstGeom>
            <a:ln w="19050">
              <a:solidFill>
                <a:schemeClr val="tx1">
                  <a:alpha val="50000"/>
                </a:schemeClr>
              </a:solidFill>
            </a:ln>
            <a:effectLst>
              <a:glow rad="76200">
                <a:schemeClr val="bg1"/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D1289A9A-3F26-41AF-BE9F-09AA122E56D6}"/>
              </a:ext>
            </a:extLst>
          </p:cNvPr>
          <p:cNvSpPr txBox="1"/>
          <p:nvPr/>
        </p:nvSpPr>
        <p:spPr>
          <a:xfrm>
            <a:off x="4750751" y="5148335"/>
            <a:ext cx="63546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6600"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defRPr>
            </a:lvl1pPr>
          </a:lstStyle>
          <a:p>
            <a:r>
              <a:rPr lang="ja-JP" altLang="en-US" sz="4000" dirty="0"/>
              <a:t>バウンドボールを空中キャッチ</a:t>
            </a:r>
            <a:endParaRPr lang="en-US" altLang="ja-JP" sz="4000" dirty="0"/>
          </a:p>
        </p:txBody>
      </p:sp>
      <p:grpSp>
        <p:nvGrpSpPr>
          <p:cNvPr id="65" name="グループ化 64">
            <a:extLst>
              <a:ext uri="{FF2B5EF4-FFF2-40B4-BE49-F238E27FC236}">
                <a16:creationId xmlns:a16="http://schemas.microsoft.com/office/drawing/2014/main" id="{BEF78CBB-7C7C-4823-9C8C-6DB7DC4BF6D3}"/>
              </a:ext>
            </a:extLst>
          </p:cNvPr>
          <p:cNvGrpSpPr/>
          <p:nvPr/>
        </p:nvGrpSpPr>
        <p:grpSpPr>
          <a:xfrm>
            <a:off x="7221078" y="1450071"/>
            <a:ext cx="2397092" cy="2686354"/>
            <a:chOff x="3490932" y="2445040"/>
            <a:chExt cx="3016017" cy="3210969"/>
          </a:xfrm>
        </p:grpSpPr>
        <p:grpSp>
          <p:nvGrpSpPr>
            <p:cNvPr id="69" name="グループ化 68">
              <a:extLst>
                <a:ext uri="{FF2B5EF4-FFF2-40B4-BE49-F238E27FC236}">
                  <a16:creationId xmlns:a16="http://schemas.microsoft.com/office/drawing/2014/main" id="{90C2247E-6E9C-4277-8A70-BA01978A9BCE}"/>
                </a:ext>
              </a:extLst>
            </p:cNvPr>
            <p:cNvGrpSpPr/>
            <p:nvPr/>
          </p:nvGrpSpPr>
          <p:grpSpPr>
            <a:xfrm>
              <a:off x="3490932" y="2445040"/>
              <a:ext cx="3016017" cy="3210969"/>
              <a:chOff x="3490932" y="2445040"/>
              <a:chExt cx="3016017" cy="3210969"/>
            </a:xfrm>
          </p:grpSpPr>
          <p:pic>
            <p:nvPicPr>
              <p:cNvPr id="75" name="図 74" descr="女性, 選手, 振る, ボール が含まれている画像&#10;&#10;自動的に生成された説明">
                <a:extLst>
                  <a:ext uri="{FF2B5EF4-FFF2-40B4-BE49-F238E27FC236}">
                    <a16:creationId xmlns:a16="http://schemas.microsoft.com/office/drawing/2014/main" id="{053751C0-2A8A-406D-AACB-65D171227F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90932" y="2678009"/>
                <a:ext cx="3016017" cy="2978000"/>
              </a:xfrm>
              <a:prstGeom prst="rect">
                <a:avLst/>
              </a:prstGeom>
              <a:effectLst>
                <a:glow rad="101600">
                  <a:schemeClr val="bg1"/>
                </a:glow>
                <a:outerShdw blurRad="50800" dist="88900" dir="2700000" algn="tl" rotWithShape="0">
                  <a:prstClr val="black">
                    <a:alpha val="66000"/>
                  </a:prstClr>
                </a:outerShdw>
              </a:effectLst>
            </p:spPr>
          </p:pic>
          <p:grpSp>
            <p:nvGrpSpPr>
              <p:cNvPr id="76" name="グループ化 75">
                <a:extLst>
                  <a:ext uri="{FF2B5EF4-FFF2-40B4-BE49-F238E27FC236}">
                    <a16:creationId xmlns:a16="http://schemas.microsoft.com/office/drawing/2014/main" id="{02B091A7-FA52-42BD-9834-C1A152CB9045}"/>
                  </a:ext>
                </a:extLst>
              </p:cNvPr>
              <p:cNvGrpSpPr/>
              <p:nvPr/>
            </p:nvGrpSpPr>
            <p:grpSpPr>
              <a:xfrm>
                <a:off x="4023520" y="2445040"/>
                <a:ext cx="1006942" cy="1144436"/>
                <a:chOff x="-297524" y="2936697"/>
                <a:chExt cx="1006942" cy="1144436"/>
              </a:xfrm>
            </p:grpSpPr>
            <p:sp>
              <p:nvSpPr>
                <p:cNvPr id="77" name="爆発: 8 pt 76">
                  <a:extLst>
                    <a:ext uri="{FF2B5EF4-FFF2-40B4-BE49-F238E27FC236}">
                      <a16:creationId xmlns:a16="http://schemas.microsoft.com/office/drawing/2014/main" id="{F1D83159-03CA-49FD-92E7-11FBCE6702C1}"/>
                    </a:ext>
                  </a:extLst>
                </p:cNvPr>
                <p:cNvSpPr/>
                <p:nvPr/>
              </p:nvSpPr>
              <p:spPr>
                <a:xfrm>
                  <a:off x="-297524" y="2936697"/>
                  <a:ext cx="1006942" cy="1144436"/>
                </a:xfrm>
                <a:prstGeom prst="irregularSeal1">
                  <a:avLst/>
                </a:prstGeom>
                <a:solidFill>
                  <a:srgbClr val="FFC000"/>
                </a:solidFill>
                <a:ln>
                  <a:noFill/>
                </a:ln>
                <a:effectLst>
                  <a:glow rad="127000">
                    <a:srgbClr val="FFC000"/>
                  </a:glo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effectLst>
                      <a:glow>
                        <a:schemeClr val="accent2">
                          <a:lumMod val="20000"/>
                          <a:lumOff val="80000"/>
                        </a:schemeClr>
                      </a:glow>
                    </a:effectLst>
                  </a:endParaRPr>
                </a:p>
              </p:txBody>
            </p:sp>
            <p:pic>
              <p:nvPicPr>
                <p:cNvPr id="78" name="Picture 6">
                  <a:extLst>
                    <a:ext uri="{FF2B5EF4-FFF2-40B4-BE49-F238E27FC236}">
                      <a16:creationId xmlns:a16="http://schemas.microsoft.com/office/drawing/2014/main" id="{4A5CBDD6-8D52-4CBE-85F5-ADAE9A93C0D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9"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ackgroundRemoval t="10000" b="96800" l="5200" r="90000">
                              <a14:foregroundMark x1="25900" y1="59600" x2="28100" y2="63400"/>
                              <a14:foregroundMark x1="7600" y1="67700" x2="8300" y2="71000"/>
                              <a14:foregroundMark x1="5200" y1="68500" x2="7000" y2="74800"/>
                              <a14:foregroundMark x1="19000" y1="91700" x2="35600" y2="96800"/>
                              <a14:foregroundMark x1="28700" y1="47000" x2="31500" y2="47000"/>
                              <a14:foregroundMark x1="32000" y1="47400" x2="35800" y2="48200"/>
                              <a14:foregroundMark x1="32600" y1="46500" x2="32600" y2="46500"/>
                              <a14:backgroundMark x1="60300" y1="13400" x2="79500" y2="50100"/>
                              <a14:backgroundMark x1="55700" y1="17400" x2="75700" y2="22500"/>
                              <a14:backgroundMark x1="55700" y1="15800" x2="74700" y2="22200"/>
                              <a14:backgroundMark x1="74700" y1="22200" x2="61000" y2="16400"/>
                              <a14:backgroundMark x1="61000" y1="16400" x2="67000" y2="30200"/>
                              <a14:backgroundMark x1="67000" y1="30200" x2="63100" y2="43600"/>
                              <a14:backgroundMark x1="63100" y1="43600" x2="56800" y2="52500"/>
                              <a14:backgroundMark x1="56800" y1="52500" x2="66300" y2="55900"/>
                              <a14:backgroundMark x1="66300" y1="55900" x2="62900" y2="19700"/>
                              <a14:backgroundMark x1="62900" y1="19700" x2="56300" y2="30500"/>
                              <a14:backgroundMark x1="56300" y1="30500" x2="45800" y2="29300"/>
                              <a14:backgroundMark x1="45800" y1="29300" x2="45000" y2="25800"/>
                              <a14:backgroundMark x1="51400" y1="40300" x2="59000" y2="57400"/>
                              <a14:backgroundMark x1="51900" y1="46300" x2="55400" y2="61900"/>
                              <a14:backgroundMark x1="55400" y1="61900" x2="56300" y2="62800"/>
                              <a14:backgroundMark x1="50100" y1="51400" x2="53700" y2="61000"/>
                              <a14:backgroundMark x1="49700" y1="50500" x2="50600" y2="48300"/>
                              <a14:backgroundMark x1="32100" y1="42700" x2="38300" y2="45300"/>
                              <a14:backgroundMark x1="33900" y1="43600" x2="39200" y2="47700"/>
                              <a14:backgroundMark x1="36454" y1="47309" x2="39500" y2="47900"/>
                              <a14:backgroundMark x1="28300" y1="42700" x2="41200" y2="46800"/>
                              <a14:backgroundMark x1="59000" y1="69800" x2="57000" y2="82100"/>
                              <a14:backgroundMark x1="57900" y1="68900" x2="55900" y2="83500"/>
                              <a14:backgroundMark x1="54500" y1="70500" x2="53400" y2="83200"/>
                              <a14:backgroundMark x1="53100" y1="70900" x2="53300" y2="82700"/>
                              <a14:backgroundMark x1="51100" y1="82900" x2="53500" y2="78400"/>
                              <a14:backgroundMark x1="51900" y1="80600" x2="52200" y2="77900"/>
                              <a14:backgroundMark x1="51300" y1="81400" x2="52100" y2="79800"/>
                              <a14:backgroundMark x1="51400" y1="81200" x2="51400" y2="79600"/>
                              <a14:backgroundMark x1="51200" y1="81000" x2="52100" y2="79800"/>
                              <a14:backgroundMark x1="51100" y1="81500" x2="51500" y2="79500"/>
                              <a14:backgroundMark x1="51400" y1="80300" x2="50800" y2="81300"/>
                              <a14:backgroundMark x1="52900" y1="74000" x2="52400" y2="78400"/>
                              <a14:backgroundMark x1="53100" y1="72400" x2="53100" y2="75100"/>
                              <a14:backgroundMark x1="53200" y1="72300" x2="52600" y2="74600"/>
                              <a14:backgroundMark x1="39700" y1="47400" x2="45100" y2="50000"/>
                              <a14:backgroundMark x1="40100" y1="47200" x2="41200" y2="49200"/>
                              <a14:backgroundMark x1="38800" y1="48700" x2="41100" y2="49100"/>
                              <a14:backgroundMark x1="28900" y1="45400" x2="26500" y2="45300"/>
                              <a14:backgroundMark x1="33400" y1="45100" x2="28100" y2="41800"/>
                              <a14:backgroundMark x1="30700" y1="44700" x2="31900" y2="45200"/>
                              <a14:backgroundMark x1="50900" y1="58200" x2="55800" y2="65800"/>
                              <a14:backgroundMark x1="33500" y1="46400" x2="35200" y2="45800"/>
                            </a14:backgroundRemoval>
                          </a14:imgEffect>
                          <a14:imgEffect>
                            <a14:artisticFilmGrain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-1" t="42735" r="42959" b="-1"/>
                <a:stretch/>
              </p:blipFill>
              <p:spPr bwMode="auto">
                <a:xfrm flipH="1">
                  <a:off x="-249912" y="3108601"/>
                  <a:ext cx="766128" cy="769132"/>
                </a:xfrm>
                <a:prstGeom prst="rect">
                  <a:avLst/>
                </a:prstGeom>
                <a:noFill/>
                <a:effectLst>
                  <a:outerShdw blurRad="50800" dist="50800" dir="2700000" algn="tl" rotWithShape="0">
                    <a:prstClr val="black">
                      <a:alpha val="64000"/>
                    </a:prst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grpSp>
          <p:nvGrpSpPr>
            <p:cNvPr id="70" name="グループ化 69">
              <a:extLst>
                <a:ext uri="{FF2B5EF4-FFF2-40B4-BE49-F238E27FC236}">
                  <a16:creationId xmlns:a16="http://schemas.microsoft.com/office/drawing/2014/main" id="{ABDA7FBC-922A-4C03-8441-7C9E7CA65DF7}"/>
                </a:ext>
              </a:extLst>
            </p:cNvPr>
            <p:cNvGrpSpPr/>
            <p:nvPr/>
          </p:nvGrpSpPr>
          <p:grpSpPr>
            <a:xfrm>
              <a:off x="5020896" y="3644209"/>
              <a:ext cx="606362" cy="969489"/>
              <a:chOff x="2421357" y="5096227"/>
              <a:chExt cx="512254" cy="812081"/>
            </a:xfrm>
          </p:grpSpPr>
          <p:cxnSp>
            <p:nvCxnSpPr>
              <p:cNvPr id="72" name="直線コネクタ 71">
                <a:extLst>
                  <a:ext uri="{FF2B5EF4-FFF2-40B4-BE49-F238E27FC236}">
                    <a16:creationId xmlns:a16="http://schemas.microsoft.com/office/drawing/2014/main" id="{1C1EC40A-ED2E-4EC2-B0AB-95BD216995C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597308" y="5096227"/>
                <a:ext cx="336303" cy="347414"/>
              </a:xfrm>
              <a:prstGeom prst="line">
                <a:avLst/>
              </a:prstGeom>
              <a:ln w="19050">
                <a:solidFill>
                  <a:schemeClr val="tx1">
                    <a:alpha val="50000"/>
                  </a:schemeClr>
                </a:solidFill>
              </a:ln>
              <a:effectLst>
                <a:glow rad="76200">
                  <a:schemeClr val="bg1"/>
                </a:glo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直線コネクタ 72">
                <a:extLst>
                  <a:ext uri="{FF2B5EF4-FFF2-40B4-BE49-F238E27FC236}">
                    <a16:creationId xmlns:a16="http://schemas.microsoft.com/office/drawing/2014/main" id="{DF88F398-BF3A-462D-AC5E-5030950805C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502724" y="5213401"/>
                <a:ext cx="398903" cy="467041"/>
              </a:xfrm>
              <a:prstGeom prst="line">
                <a:avLst/>
              </a:prstGeom>
              <a:ln w="19050">
                <a:solidFill>
                  <a:schemeClr val="tx1">
                    <a:alpha val="50000"/>
                  </a:schemeClr>
                </a:solidFill>
              </a:ln>
              <a:effectLst>
                <a:glow rad="76200">
                  <a:schemeClr val="bg1"/>
                </a:glo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直線コネクタ 73">
                <a:extLst>
                  <a:ext uri="{FF2B5EF4-FFF2-40B4-BE49-F238E27FC236}">
                    <a16:creationId xmlns:a16="http://schemas.microsoft.com/office/drawing/2014/main" id="{2481B87E-FF0D-4E18-984D-6E54586927C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421357" y="5295900"/>
                <a:ext cx="441039" cy="612408"/>
              </a:xfrm>
              <a:prstGeom prst="line">
                <a:avLst/>
              </a:prstGeom>
              <a:ln w="19050">
                <a:solidFill>
                  <a:schemeClr val="tx1">
                    <a:alpha val="50000"/>
                  </a:schemeClr>
                </a:solidFill>
              </a:ln>
              <a:effectLst>
                <a:glow rad="76200">
                  <a:schemeClr val="bg1"/>
                </a:glo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71" name="Picture 6">
              <a:extLst>
                <a:ext uri="{FF2B5EF4-FFF2-40B4-BE49-F238E27FC236}">
                  <a16:creationId xmlns:a16="http://schemas.microsoft.com/office/drawing/2014/main" id="{8F7E73C6-E63B-47F7-A169-1E13688F103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alphaModFix amt="50000"/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6800" l="5200" r="90000">
                          <a14:foregroundMark x1="25900" y1="59600" x2="28100" y2="63400"/>
                          <a14:foregroundMark x1="7600" y1="67700" x2="8300" y2="71000"/>
                          <a14:foregroundMark x1="5200" y1="68500" x2="7000" y2="74800"/>
                          <a14:foregroundMark x1="19000" y1="91700" x2="35600" y2="96800"/>
                          <a14:foregroundMark x1="28700" y1="47000" x2="31500" y2="47000"/>
                          <a14:foregroundMark x1="32000" y1="47400" x2="35800" y2="48200"/>
                          <a14:foregroundMark x1="32600" y1="46500" x2="32600" y2="46500"/>
                          <a14:backgroundMark x1="60300" y1="13400" x2="79500" y2="50100"/>
                          <a14:backgroundMark x1="55700" y1="17400" x2="75700" y2="22500"/>
                          <a14:backgroundMark x1="55700" y1="15800" x2="74700" y2="22200"/>
                          <a14:backgroundMark x1="74700" y1="22200" x2="61000" y2="16400"/>
                          <a14:backgroundMark x1="61000" y1="16400" x2="67000" y2="30200"/>
                          <a14:backgroundMark x1="67000" y1="30200" x2="63100" y2="43600"/>
                          <a14:backgroundMark x1="63100" y1="43600" x2="56800" y2="52500"/>
                          <a14:backgroundMark x1="56800" y1="52500" x2="66300" y2="55900"/>
                          <a14:backgroundMark x1="66300" y1="55900" x2="62900" y2="19700"/>
                          <a14:backgroundMark x1="62900" y1="19700" x2="56300" y2="30500"/>
                          <a14:backgroundMark x1="56300" y1="30500" x2="45800" y2="29300"/>
                          <a14:backgroundMark x1="45800" y1="29300" x2="45000" y2="25800"/>
                          <a14:backgroundMark x1="51400" y1="40300" x2="59000" y2="57400"/>
                          <a14:backgroundMark x1="51900" y1="46300" x2="55400" y2="61900"/>
                          <a14:backgroundMark x1="55400" y1="61900" x2="56300" y2="62800"/>
                          <a14:backgroundMark x1="50100" y1="51400" x2="53700" y2="61000"/>
                          <a14:backgroundMark x1="49700" y1="50500" x2="50600" y2="48300"/>
                          <a14:backgroundMark x1="32100" y1="42700" x2="38300" y2="45300"/>
                          <a14:backgroundMark x1="33900" y1="43600" x2="39200" y2="47700"/>
                          <a14:backgroundMark x1="36454" y1="47309" x2="39500" y2="47900"/>
                          <a14:backgroundMark x1="28300" y1="42700" x2="41200" y2="46800"/>
                          <a14:backgroundMark x1="59000" y1="69800" x2="57000" y2="82100"/>
                          <a14:backgroundMark x1="57900" y1="68900" x2="55900" y2="83500"/>
                          <a14:backgroundMark x1="54500" y1="70500" x2="53400" y2="83200"/>
                          <a14:backgroundMark x1="53100" y1="70900" x2="53300" y2="82700"/>
                          <a14:backgroundMark x1="51100" y1="82900" x2="53500" y2="78400"/>
                          <a14:backgroundMark x1="51900" y1="80600" x2="52200" y2="77900"/>
                          <a14:backgroundMark x1="51300" y1="81400" x2="52100" y2="79800"/>
                          <a14:backgroundMark x1="51400" y1="81200" x2="51400" y2="79600"/>
                          <a14:backgroundMark x1="51200" y1="81000" x2="52100" y2="79800"/>
                          <a14:backgroundMark x1="51100" y1="81500" x2="51500" y2="79500"/>
                          <a14:backgroundMark x1="51400" y1="80300" x2="50800" y2="81300"/>
                          <a14:backgroundMark x1="52900" y1="74000" x2="52400" y2="78400"/>
                          <a14:backgroundMark x1="53100" y1="72400" x2="53100" y2="75100"/>
                          <a14:backgroundMark x1="53200" y1="72300" x2="52600" y2="74600"/>
                          <a14:backgroundMark x1="39700" y1="47400" x2="45100" y2="50000"/>
                          <a14:backgroundMark x1="40100" y1="47200" x2="41200" y2="49200"/>
                          <a14:backgroundMark x1="38800" y1="48700" x2="41100" y2="49100"/>
                          <a14:backgroundMark x1="28900" y1="45400" x2="26500" y2="45300"/>
                          <a14:backgroundMark x1="33400" y1="45100" x2="28100" y2="41800"/>
                          <a14:backgroundMark x1="30700" y1="44700" x2="31900" y2="45200"/>
                          <a14:backgroundMark x1="50900" y1="58200" x2="55800" y2="65800"/>
                          <a14:backgroundMark x1="33500" y1="46400" x2="35200" y2="45800"/>
                        </a14:backgroundRemoval>
                      </a14:imgEffect>
                      <a14:imgEffect>
                        <a14:artisticFilmGrain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t="42735" r="42959" b="-1"/>
            <a:stretch/>
          </p:blipFill>
          <p:spPr bwMode="auto">
            <a:xfrm rot="458542" flipH="1">
              <a:off x="5565404" y="4284097"/>
              <a:ext cx="766128" cy="769132"/>
            </a:xfrm>
            <a:prstGeom prst="rect">
              <a:avLst/>
            </a:prstGeom>
            <a:noFill/>
            <a:effectLst>
              <a:outerShdw blurRad="50800" dist="50800" dir="2700000" algn="tl" rotWithShape="0">
                <a:prstClr val="black">
                  <a:alpha val="64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C16FF608-DE24-419C-BC56-133B36CB7A14}"/>
              </a:ext>
            </a:extLst>
          </p:cNvPr>
          <p:cNvSpPr txBox="1"/>
          <p:nvPr/>
        </p:nvSpPr>
        <p:spPr>
          <a:xfrm rot="1058516">
            <a:off x="4860208" y="3082976"/>
            <a:ext cx="4294765" cy="646331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6600"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defRPr>
            </a:lvl1pPr>
          </a:lstStyle>
          <a:p>
            <a:r>
              <a:rPr lang="ja-JP" altLang="en-US" sz="3200" dirty="0"/>
              <a:t>すかさず</a:t>
            </a:r>
            <a:r>
              <a:rPr lang="ja-JP" altLang="en-US" sz="3600" dirty="0">
                <a:gradFill>
                  <a:gsLst>
                    <a:gs pos="100000">
                      <a:srgbClr val="FF00FF"/>
                    </a:gs>
                    <a:gs pos="49000">
                      <a:schemeClr val="accent5">
                        <a:lumMod val="20000"/>
                        <a:lumOff val="80000"/>
                      </a:schemeClr>
                    </a:gs>
                    <a:gs pos="0">
                      <a:srgbClr val="FF00FF"/>
                    </a:gs>
                  </a:gsLst>
                  <a:lin ang="5400000" scaled="1"/>
                </a:gradFill>
                <a:effectLst>
                  <a:glow rad="88900">
                    <a:srgbClr val="FF00FF"/>
                  </a:glow>
                  <a:outerShdw blurRad="38100" dist="25400" dir="2700000" sx="101000" sy="101000" algn="tl">
                    <a:srgbClr val="000000">
                      <a:alpha val="80000"/>
                    </a:srgbClr>
                  </a:outerShdw>
                </a:effectLst>
              </a:rPr>
              <a:t>モテアクション</a:t>
            </a:r>
            <a:endParaRPr lang="en-US" altLang="ja-JP" sz="3200" dirty="0">
              <a:gradFill>
                <a:gsLst>
                  <a:gs pos="100000">
                    <a:srgbClr val="FF00FF"/>
                  </a:gs>
                  <a:gs pos="49000">
                    <a:schemeClr val="accent5">
                      <a:lumMod val="20000"/>
                      <a:lumOff val="80000"/>
                    </a:schemeClr>
                  </a:gs>
                  <a:gs pos="0">
                    <a:srgbClr val="FF00FF"/>
                  </a:gs>
                </a:gsLst>
                <a:lin ang="5400000" scaled="1"/>
              </a:gradFill>
              <a:effectLst>
                <a:glow rad="88900">
                  <a:srgbClr val="FF00FF"/>
                </a:glow>
                <a:outerShdw blurRad="38100" dist="25400" dir="2700000" sx="101000" sy="101000" algn="tl">
                  <a:srgbClr val="000000">
                    <a:alpha val="80000"/>
                  </a:srgbClr>
                </a:outerShdw>
              </a:effectLst>
            </a:endParaRPr>
          </a:p>
        </p:txBody>
      </p:sp>
      <p:pic>
        <p:nvPicPr>
          <p:cNvPr id="34" name="図 33" descr="時計 が含まれている画像&#10;&#10;自動的に生成された説明">
            <a:extLst>
              <a:ext uri="{FF2B5EF4-FFF2-40B4-BE49-F238E27FC236}">
                <a16:creationId xmlns:a16="http://schemas.microsoft.com/office/drawing/2014/main" id="{9FA2ADA4-A6BF-92B6-D35D-42E7E8B2D0B5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03215">
            <a:off x="7877331" y="2638739"/>
            <a:ext cx="3597376" cy="1020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9808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グループ化 14">
            <a:extLst>
              <a:ext uri="{FF2B5EF4-FFF2-40B4-BE49-F238E27FC236}">
                <a16:creationId xmlns:a16="http://schemas.microsoft.com/office/drawing/2014/main" id="{7E0E9805-2456-44EA-A6D4-8A3227E7AB77}"/>
              </a:ext>
            </a:extLst>
          </p:cNvPr>
          <p:cNvGrpSpPr/>
          <p:nvPr/>
        </p:nvGrpSpPr>
        <p:grpSpPr>
          <a:xfrm>
            <a:off x="-5225" y="3852554"/>
            <a:ext cx="5424220" cy="3018239"/>
            <a:chOff x="5352691" y="0"/>
            <a:chExt cx="6640639" cy="3992880"/>
          </a:xfrm>
        </p:grpSpPr>
        <p:pic>
          <p:nvPicPr>
            <p:cNvPr id="16" name="Picture 4" descr="仲間と盛り上がるのイラスト / Get excited with friends Illustration">
              <a:extLst>
                <a:ext uri="{FF2B5EF4-FFF2-40B4-BE49-F238E27FC236}">
                  <a16:creationId xmlns:a16="http://schemas.microsoft.com/office/drawing/2014/main" id="{E9D68576-468F-4152-94ED-E305E2D2B6D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261" b="19871"/>
            <a:stretch/>
          </p:blipFill>
          <p:spPr bwMode="auto">
            <a:xfrm>
              <a:off x="6278514" y="0"/>
              <a:ext cx="5714816" cy="3992880"/>
            </a:xfrm>
            <a:prstGeom prst="rect">
              <a:avLst/>
            </a:prstGeom>
            <a:effectLst>
              <a:glow rad="63500">
                <a:schemeClr val="bg1"/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図 16" descr="アイコン&#10;&#10;中程度の精度で自動的に生成された説明">
              <a:extLst>
                <a:ext uri="{FF2B5EF4-FFF2-40B4-BE49-F238E27FC236}">
                  <a16:creationId xmlns:a16="http://schemas.microsoft.com/office/drawing/2014/main" id="{E18BB143-FFCF-458D-A622-536329D83F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756" t="20830" r="18181" b="31713"/>
            <a:stretch/>
          </p:blipFill>
          <p:spPr>
            <a:xfrm rot="1951067">
              <a:off x="8760288" y="985348"/>
              <a:ext cx="1439988" cy="1090296"/>
            </a:xfrm>
            <a:prstGeom prst="rect">
              <a:avLst/>
            </a:prstGeom>
          </p:spPr>
        </p:pic>
        <p:pic>
          <p:nvPicPr>
            <p:cNvPr id="18" name="図 17" descr="アイコン&#10;&#10;中程度の精度で自動的に生成された説明">
              <a:extLst>
                <a:ext uri="{FF2B5EF4-FFF2-40B4-BE49-F238E27FC236}">
                  <a16:creationId xmlns:a16="http://schemas.microsoft.com/office/drawing/2014/main" id="{93DBF6CE-A30C-4685-B49D-811B6CD81D3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756" t="20830" r="18181" b="31713"/>
            <a:stretch/>
          </p:blipFill>
          <p:spPr>
            <a:xfrm rot="18559263">
              <a:off x="5182546" y="1306024"/>
              <a:ext cx="1401267" cy="1060978"/>
            </a:xfrm>
            <a:prstGeom prst="rect">
              <a:avLst/>
            </a:prstGeom>
          </p:spPr>
        </p:pic>
      </p:grpSp>
      <p:pic>
        <p:nvPicPr>
          <p:cNvPr id="1026" name="Picture 2" descr="リュウ指南 基礎編 | ヲシゲ考察 | 活動報告書 | CAPCOM：シャドルー格闘家研究所">
            <a:extLst>
              <a:ext uri="{FF2B5EF4-FFF2-40B4-BE49-F238E27FC236}">
                <a16:creationId xmlns:a16="http://schemas.microsoft.com/office/drawing/2014/main" id="{5D127838-375B-4C6A-BAAB-6FE35AB378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1338" y="2332407"/>
            <a:ext cx="4498333" cy="2631524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D5547D88-D5DA-3C48-8FEE-4D63A5CD3131}"/>
              </a:ext>
            </a:extLst>
          </p:cNvPr>
          <p:cNvSpPr txBox="1"/>
          <p:nvPr/>
        </p:nvSpPr>
        <p:spPr>
          <a:xfrm>
            <a:off x="-5225" y="-168272"/>
            <a:ext cx="86228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7200" b="1" dirty="0"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行書体" panose="03000600000000000000" pitchFamily="66" charset="-128"/>
                <a:ea typeface="HGP行書体" panose="03000600000000000000" pitchFamily="66" charset="-128"/>
              </a:rPr>
              <a:t>圧倒的に見惚れさせろ</a:t>
            </a:r>
            <a:endParaRPr lang="en-US" sz="7200" b="1" dirty="0">
              <a:solidFill>
                <a:srgbClr val="00B0F0"/>
              </a:solidFill>
              <a:effectLst>
                <a:glow rad="88900">
                  <a:schemeClr val="bg1"/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P行書体" panose="03000600000000000000" pitchFamily="66" charset="-128"/>
              <a:ea typeface="HGP行書体" panose="03000600000000000000" pitchFamily="66" charset="-128"/>
            </a:endParaRPr>
          </a:p>
        </p:txBody>
      </p:sp>
      <p:pic>
        <p:nvPicPr>
          <p:cNvPr id="13" name="図 12" descr="ギター が含まれている画像&#10;&#10;自動的に生成された説明">
            <a:extLst>
              <a:ext uri="{FF2B5EF4-FFF2-40B4-BE49-F238E27FC236}">
                <a16:creationId xmlns:a16="http://schemas.microsoft.com/office/drawing/2014/main" id="{1D71994D-DAC4-5E9F-159F-0B22EB95E2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25" r="25946"/>
          <a:stretch/>
        </p:blipFill>
        <p:spPr>
          <a:xfrm>
            <a:off x="-19371" y="624616"/>
            <a:ext cx="3379522" cy="2170519"/>
          </a:xfrm>
          <a:prstGeom prst="rect">
            <a:avLst/>
          </a:prstGeom>
        </p:spPr>
      </p:pic>
      <p:pic>
        <p:nvPicPr>
          <p:cNvPr id="5" name="図 4" descr="ミラー が含まれている画像&#10;&#10;自動的に生成された説明">
            <a:extLst>
              <a:ext uri="{FF2B5EF4-FFF2-40B4-BE49-F238E27FC236}">
                <a16:creationId xmlns:a16="http://schemas.microsoft.com/office/drawing/2014/main" id="{AD47385B-04EB-2A10-26BD-6A11A1B8B2F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4376" y="474708"/>
            <a:ext cx="8276271" cy="2526441"/>
          </a:xfrm>
          <a:prstGeom prst="rect">
            <a:avLst/>
          </a:prstGeom>
        </p:spPr>
      </p:pic>
      <p:pic>
        <p:nvPicPr>
          <p:cNvPr id="36" name="図 35" descr="アイコン&#10;&#10;自動的に生成された説明">
            <a:extLst>
              <a:ext uri="{FF2B5EF4-FFF2-40B4-BE49-F238E27FC236}">
                <a16:creationId xmlns:a16="http://schemas.microsoft.com/office/drawing/2014/main" id="{515039E3-6C3B-A5D3-43B4-9BCC86C4AEC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96" r="10709"/>
          <a:stretch/>
        </p:blipFill>
        <p:spPr>
          <a:xfrm flipH="1">
            <a:off x="-260075" y="2363934"/>
            <a:ext cx="2350934" cy="3211854"/>
          </a:xfrm>
          <a:prstGeom prst="rect">
            <a:avLst/>
          </a:prstGeom>
          <a:effectLst>
            <a:glow rad="50800">
              <a:schemeClr val="tx1"/>
            </a:glow>
            <a:outerShdw blurRad="50800" dist="88900" dir="2400000" algn="tl" rotWithShape="0">
              <a:prstClr val="black">
                <a:alpha val="62000"/>
              </a:prstClr>
            </a:outerShdw>
          </a:effectLst>
        </p:spPr>
      </p:pic>
      <p:pic>
        <p:nvPicPr>
          <p:cNvPr id="37" name="図 36" descr="食品 が含まれている画像&#10;&#10;自動的に生成された説明">
            <a:extLst>
              <a:ext uri="{FF2B5EF4-FFF2-40B4-BE49-F238E27FC236}">
                <a16:creationId xmlns:a16="http://schemas.microsoft.com/office/drawing/2014/main" id="{BF40A842-C50D-CABC-BEDF-0ED001CB098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36" t="-3013" r="15956" b="49014"/>
          <a:stretch/>
        </p:blipFill>
        <p:spPr>
          <a:xfrm flipH="1">
            <a:off x="1445254" y="2477640"/>
            <a:ext cx="2391022" cy="2005478"/>
          </a:xfrm>
          <a:prstGeom prst="rect">
            <a:avLst/>
          </a:prstGeom>
          <a:effectLst>
            <a:outerShdw blurRad="50800" dist="88900" dir="2400000" algn="tl" rotWithShape="0">
              <a:prstClr val="black">
                <a:alpha val="62000"/>
              </a:prstClr>
            </a:outerShdw>
          </a:effectLst>
        </p:spPr>
      </p:pic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03C188CC-BFA8-170D-8AE2-C9664C8D9223}"/>
              </a:ext>
            </a:extLst>
          </p:cNvPr>
          <p:cNvSpPr txBox="1"/>
          <p:nvPr/>
        </p:nvSpPr>
        <p:spPr>
          <a:xfrm>
            <a:off x="-5225" y="3692857"/>
            <a:ext cx="510909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6600"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defRPr>
            </a:lvl1pPr>
          </a:lstStyle>
          <a:p>
            <a:r>
              <a:rPr lang="ja-JP" altLang="en-US" sz="4800" dirty="0">
                <a:gradFill>
                  <a:gsLst>
                    <a:gs pos="50000">
                      <a:srgbClr val="FFFF00"/>
                    </a:gs>
                    <a:gs pos="0">
                      <a:srgbClr val="FF99FF"/>
                    </a:gs>
                    <a:gs pos="100000">
                      <a:srgbClr val="FF99FF"/>
                    </a:gs>
                  </a:gsLst>
                  <a:lin ang="5400000" scaled="1"/>
                </a:gradFill>
                <a:effectLst>
                  <a:glow rad="101600">
                    <a:srgbClr val="3366FF"/>
                  </a:glow>
                  <a:outerShdw blurRad="50800" dist="76200" dir="1800000" sx="101000" sy="101000" algn="tl">
                    <a:srgbClr val="000000"/>
                  </a:outerShdw>
                </a:effectLst>
                <a:latin typeface="HG明朝E" panose="02020909000000000000" pitchFamily="17" charset="-128"/>
                <a:ea typeface="HG明朝E" panose="02020909000000000000" pitchFamily="17" charset="-128"/>
              </a:rPr>
              <a:t>周囲を盛り上げて</a:t>
            </a:r>
            <a:endParaRPr lang="en-US" altLang="ja-JP" sz="4800" dirty="0">
              <a:gradFill>
                <a:gsLst>
                  <a:gs pos="50000">
                    <a:srgbClr val="FFFF00"/>
                  </a:gs>
                  <a:gs pos="0">
                    <a:srgbClr val="FF99FF"/>
                  </a:gs>
                  <a:gs pos="100000">
                    <a:srgbClr val="FF99FF"/>
                  </a:gs>
                </a:gsLst>
                <a:lin ang="5400000" scaled="1"/>
              </a:gradFill>
              <a:effectLst>
                <a:glow rad="101600">
                  <a:srgbClr val="3366FF"/>
                </a:glow>
                <a:outerShdw blurRad="50800" dist="76200" dir="1800000" sx="101000" sy="101000" algn="tl">
                  <a:srgbClr val="000000"/>
                </a:outerShdw>
              </a:effectLst>
              <a:latin typeface="HG明朝E" panose="02020909000000000000" pitchFamily="17" charset="-128"/>
              <a:ea typeface="HG明朝E" panose="02020909000000000000" pitchFamily="17" charset="-128"/>
            </a:endParaRPr>
          </a:p>
          <a:p>
            <a:r>
              <a:rPr lang="ja-JP" altLang="en-US" sz="4800" dirty="0">
                <a:gradFill>
                  <a:gsLst>
                    <a:gs pos="50000">
                      <a:srgbClr val="FFFF00"/>
                    </a:gs>
                    <a:gs pos="0">
                      <a:srgbClr val="FF99FF"/>
                    </a:gs>
                    <a:gs pos="100000">
                      <a:srgbClr val="FF99FF"/>
                    </a:gs>
                  </a:gsLst>
                  <a:lin ang="5400000" scaled="1"/>
                </a:gradFill>
                <a:effectLst>
                  <a:glow rad="101600">
                    <a:srgbClr val="3366FF"/>
                  </a:glow>
                  <a:outerShdw blurRad="50800" dist="76200" dir="1800000" sx="101000" sy="101000" algn="tl">
                    <a:srgbClr val="000000"/>
                  </a:outerShdw>
                </a:effectLst>
                <a:latin typeface="HG明朝E" panose="02020909000000000000" pitchFamily="17" charset="-128"/>
                <a:ea typeface="HG明朝E" panose="02020909000000000000" pitchFamily="17" charset="-128"/>
              </a:rPr>
              <a:t>注目を集める</a:t>
            </a:r>
            <a:endParaRPr lang="en-US" altLang="ja-JP" sz="3600" dirty="0">
              <a:effectLst>
                <a:glow rad="101600">
                  <a:srgbClr val="3366FF"/>
                </a:glow>
                <a:outerShdw blurRad="50800" dist="76200" dir="1800000" sx="101000" sy="101000" algn="tl">
                  <a:srgbClr val="000000"/>
                </a:outerShdw>
              </a:effectLst>
              <a:latin typeface="HG明朝E" panose="02020909000000000000" pitchFamily="17" charset="-128"/>
              <a:ea typeface="HG明朝E" panose="02020909000000000000" pitchFamily="17" charset="-128"/>
            </a:endParaRPr>
          </a:p>
        </p:txBody>
      </p:sp>
      <p:pic>
        <p:nvPicPr>
          <p:cNvPr id="1028" name="Picture 4" descr="ああ～～～っこれは岬くん翼くん ふたりの同時シュートになったァーッ!! - キャプテン翼(キャプ翼) | アル">
            <a:extLst>
              <a:ext uri="{FF2B5EF4-FFF2-40B4-BE49-F238E27FC236}">
                <a16:creationId xmlns:a16="http://schemas.microsoft.com/office/drawing/2014/main" id="{C40E85BD-4FB8-4E46-A6B5-8BCE030577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1894" y="2887855"/>
            <a:ext cx="4442270" cy="3460261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図 9" descr="挿絵, 海洋生物 が含まれている画像&#10;&#10;自動的に生成された説明">
            <a:extLst>
              <a:ext uri="{FF2B5EF4-FFF2-40B4-BE49-F238E27FC236}">
                <a16:creationId xmlns:a16="http://schemas.microsoft.com/office/drawing/2014/main" id="{68C50F50-0315-42FA-B32E-E2703DAF2C2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32" r="25685"/>
          <a:stretch/>
        </p:blipFill>
        <p:spPr>
          <a:xfrm>
            <a:off x="8074299" y="5095497"/>
            <a:ext cx="2796380" cy="177529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70000"/>
              </a:prstClr>
            </a:outerShdw>
          </a:effectLst>
        </p:spPr>
      </p:pic>
      <p:pic>
        <p:nvPicPr>
          <p:cNvPr id="11" name="図 10" descr="弓 が含まれている画像&#10;&#10;自動的に生成された説明">
            <a:extLst>
              <a:ext uri="{FF2B5EF4-FFF2-40B4-BE49-F238E27FC236}">
                <a16:creationId xmlns:a16="http://schemas.microsoft.com/office/drawing/2014/main" id="{CB259D2B-9E23-4D6D-9E34-C9F42142475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89" r="15549"/>
          <a:stretch/>
        </p:blipFill>
        <p:spPr>
          <a:xfrm rot="21049369">
            <a:off x="7533568" y="3075313"/>
            <a:ext cx="4451833" cy="207282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70000"/>
              </a:prstClr>
            </a:outerShdw>
          </a:effectLst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5B138A5C-46F4-4DE5-B585-80D9CFD83BFF}"/>
              </a:ext>
            </a:extLst>
          </p:cNvPr>
          <p:cNvSpPr txBox="1"/>
          <p:nvPr/>
        </p:nvSpPr>
        <p:spPr>
          <a:xfrm>
            <a:off x="3698087" y="4359805"/>
            <a:ext cx="449450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6600" dirty="0">
                <a:solidFill>
                  <a:srgbClr val="FF0000"/>
                </a:solidFill>
                <a:effectLst>
                  <a:glow rad="88900">
                    <a:schemeClr val="bg1"/>
                  </a:glow>
                  <a:outerShdw blurRad="38100" dist="50800" dir="2400000" sx="101000" sy="101000" algn="tl">
                    <a:srgbClr val="000000">
                      <a:alpha val="81000"/>
                    </a:srgbClr>
                  </a:outerShdw>
                </a:effectLst>
                <a:latin typeface="HG明朝E" panose="02020909000000000000" pitchFamily="17" charset="-128"/>
                <a:ea typeface="HG明朝E" panose="02020909000000000000" pitchFamily="17" charset="-128"/>
              </a:rPr>
              <a:t>決まれば</a:t>
            </a:r>
            <a:endParaRPr lang="en-US" sz="6600" dirty="0">
              <a:solidFill>
                <a:srgbClr val="FF0000"/>
              </a:solidFill>
              <a:effectLst>
                <a:glow rad="88900">
                  <a:schemeClr val="bg1"/>
                </a:glow>
                <a:outerShdw blurRad="38100" dist="50800" dir="2400000" sx="101000" sy="101000" algn="tl">
                  <a:srgbClr val="000000">
                    <a:alpha val="81000"/>
                  </a:srgbClr>
                </a:outerShdw>
              </a:effectLst>
              <a:latin typeface="HG明朝E" panose="02020909000000000000" pitchFamily="17" charset="-128"/>
              <a:ea typeface="HG明朝E" panose="02020909000000000000" pitchFamily="17" charset="-128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7A6F9F53-C386-4083-B941-3C3FAC1D2589}"/>
              </a:ext>
            </a:extLst>
          </p:cNvPr>
          <p:cNvSpPr txBox="1"/>
          <p:nvPr/>
        </p:nvSpPr>
        <p:spPr>
          <a:xfrm>
            <a:off x="4582737" y="5464442"/>
            <a:ext cx="389741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6600" dirty="0">
                <a:solidFill>
                  <a:srgbClr val="0070C0"/>
                </a:solidFill>
                <a:effectLst>
                  <a:glow rad="88900">
                    <a:schemeClr val="bg1"/>
                  </a:glow>
                  <a:outerShdw blurRad="38100" dist="50800" dir="1800000" sx="101000" sy="101000" algn="tl">
                    <a:srgbClr val="000000">
                      <a:alpha val="86000"/>
                    </a:srgbClr>
                  </a:outerShdw>
                </a:effectLst>
                <a:latin typeface="HG明朝E" panose="02020909000000000000" pitchFamily="17" charset="-128"/>
                <a:ea typeface="HG明朝E" panose="02020909000000000000" pitchFamily="17" charset="-128"/>
              </a:rPr>
              <a:t>外せば</a:t>
            </a:r>
            <a:endParaRPr lang="en-US" sz="6600" dirty="0">
              <a:solidFill>
                <a:srgbClr val="0070C0"/>
              </a:solidFill>
              <a:effectLst>
                <a:glow rad="88900">
                  <a:schemeClr val="bg1"/>
                </a:glow>
                <a:outerShdw blurRad="38100" dist="50800" dir="1800000" sx="101000" sy="101000" algn="tl">
                  <a:srgbClr val="000000">
                    <a:alpha val="86000"/>
                  </a:srgbClr>
                </a:outerShdw>
              </a:effectLst>
              <a:latin typeface="HG明朝E" panose="02020909000000000000" pitchFamily="17" charset="-128"/>
              <a:ea typeface="HG明朝E" panose="02020909000000000000" pitchFamily="1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970413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473</TotalTime>
  <Words>305</Words>
  <Application>Microsoft Office PowerPoint</Application>
  <PresentationFormat>ワイド画面</PresentationFormat>
  <Paragraphs>66</Paragraphs>
  <Slides>10</Slides>
  <Notes>2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8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10</vt:i4>
      </vt:variant>
    </vt:vector>
  </HeadingPairs>
  <TitlesOfParts>
    <vt:vector size="19" baseType="lpstr">
      <vt:lpstr>HGS明朝E</vt:lpstr>
      <vt:lpstr>游ゴシック</vt:lpstr>
      <vt:lpstr>Aptos</vt:lpstr>
      <vt:lpstr>Aptos Display</vt:lpstr>
      <vt:lpstr>Arial</vt:lpstr>
      <vt:lpstr>HGP行書体</vt:lpstr>
      <vt:lpstr>HGP創英角ｺﾞｼｯｸUB</vt:lpstr>
      <vt:lpstr>HG明朝E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相馬　靜雅</dc:creator>
  <cp:lastModifiedBy>相馬　靜雅</cp:lastModifiedBy>
  <cp:revision>149</cp:revision>
  <dcterms:created xsi:type="dcterms:W3CDTF">2024-10-07T00:43:34Z</dcterms:created>
  <dcterms:modified xsi:type="dcterms:W3CDTF">2024-10-08T02:09:52Z</dcterms:modified>
</cp:coreProperties>
</file>